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3B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>
        <p:scale>
          <a:sx n="100" d="100"/>
          <a:sy n="100" d="100"/>
        </p:scale>
        <p:origin x="181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dondear rectángulo de esquina sencilla 11"/>
          <p:cNvSpPr/>
          <p:nvPr userDrawn="1"/>
        </p:nvSpPr>
        <p:spPr>
          <a:xfrm>
            <a:off x="2" y="6400798"/>
            <a:ext cx="8951841" cy="457202"/>
          </a:xfrm>
          <a:prstGeom prst="round1Rect">
            <a:avLst>
              <a:gd name="adj" fmla="val 50000"/>
            </a:avLst>
          </a:pr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3" name="Lágrima 12"/>
          <p:cNvSpPr/>
          <p:nvPr userDrawn="1"/>
        </p:nvSpPr>
        <p:spPr>
          <a:xfrm flipH="1">
            <a:off x="8670920" y="6400798"/>
            <a:ext cx="473079" cy="457202"/>
          </a:xfrm>
          <a:prstGeom prst="teardrop">
            <a:avLst/>
          </a:pr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52890" y="1828423"/>
            <a:ext cx="5998953" cy="2789528"/>
          </a:xfrm>
        </p:spPr>
        <p:txBody>
          <a:bodyPr anchor="ctr">
            <a:normAutofit/>
          </a:bodyPr>
          <a:lstStyle>
            <a:lvl1pPr algn="ctr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52890" y="4810539"/>
            <a:ext cx="5998954" cy="1353224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223B8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Paralelogramo 20"/>
          <p:cNvSpPr/>
          <p:nvPr userDrawn="1"/>
        </p:nvSpPr>
        <p:spPr>
          <a:xfrm flipH="1">
            <a:off x="5467490" y="5"/>
            <a:ext cx="3605741" cy="1146308"/>
          </a:xfrm>
          <a:custGeom>
            <a:avLst/>
            <a:gdLst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64842" h="1312333">
                <a:moveTo>
                  <a:pt x="0" y="1312333"/>
                </a:moveTo>
                <a:cubicBezTo>
                  <a:pt x="861228" y="970139"/>
                  <a:pt x="1147163" y="437444"/>
                  <a:pt x="1720744" y="0"/>
                </a:cubicBezTo>
                <a:lnTo>
                  <a:pt x="3664842" y="0"/>
                </a:lnTo>
                <a:cubicBezTo>
                  <a:pt x="3091261" y="437444"/>
                  <a:pt x="2692666" y="1288957"/>
                  <a:pt x="1944098" y="1312333"/>
                </a:cubicBezTo>
                <a:lnTo>
                  <a:pt x="0" y="1312333"/>
                </a:lnTo>
                <a:close/>
              </a:path>
            </a:pathLst>
          </a:cu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Rectángulo 7"/>
          <p:cNvSpPr/>
          <p:nvPr userDrawn="1"/>
        </p:nvSpPr>
        <p:spPr>
          <a:xfrm>
            <a:off x="7209182" y="1"/>
            <a:ext cx="1934817" cy="1146312"/>
          </a:xfrm>
          <a:prstGeom prst="rect">
            <a:avLst/>
          </a:pr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190" y="235528"/>
            <a:ext cx="1335007" cy="667503"/>
          </a:xfrm>
          <a:prstGeom prst="rect">
            <a:avLst/>
          </a:prstGeom>
        </p:spPr>
      </p:pic>
      <p:sp>
        <p:nvSpPr>
          <p:cNvPr id="10" name="Trapecio 16"/>
          <p:cNvSpPr/>
          <p:nvPr userDrawn="1"/>
        </p:nvSpPr>
        <p:spPr>
          <a:xfrm flipV="1">
            <a:off x="21975" y="4"/>
            <a:ext cx="7114321" cy="1146308"/>
          </a:xfrm>
          <a:custGeom>
            <a:avLst/>
            <a:gdLst>
              <a:gd name="connsiteX0" fmla="*/ 0 w 8348134"/>
              <a:gd name="connsiteY0" fmla="*/ 1308997 h 1308997"/>
              <a:gd name="connsiteX1" fmla="*/ 1707639 w 8348134"/>
              <a:gd name="connsiteY1" fmla="*/ 0 h 1308997"/>
              <a:gd name="connsiteX2" fmla="*/ 6640495 w 8348134"/>
              <a:gd name="connsiteY2" fmla="*/ 0 h 1308997"/>
              <a:gd name="connsiteX3" fmla="*/ 8348134 w 8348134"/>
              <a:gd name="connsiteY3" fmla="*/ 1308997 h 1308997"/>
              <a:gd name="connsiteX4" fmla="*/ 0 w 8348134"/>
              <a:gd name="connsiteY4" fmla="*/ 1308997 h 1308997"/>
              <a:gd name="connsiteX0" fmla="*/ 0 w 8348134"/>
              <a:gd name="connsiteY0" fmla="*/ 1308997 h 1308997"/>
              <a:gd name="connsiteX1" fmla="*/ 1707639 w 8348134"/>
              <a:gd name="connsiteY1" fmla="*/ 0 h 1308997"/>
              <a:gd name="connsiteX2" fmla="*/ 6640495 w 8348134"/>
              <a:gd name="connsiteY2" fmla="*/ 0 h 1308997"/>
              <a:gd name="connsiteX3" fmla="*/ 8348134 w 8348134"/>
              <a:gd name="connsiteY3" fmla="*/ 1308997 h 1308997"/>
              <a:gd name="connsiteX4" fmla="*/ 0 w 8348134"/>
              <a:gd name="connsiteY4" fmla="*/ 1308997 h 1308997"/>
              <a:gd name="connsiteX0" fmla="*/ 0 w 8348134"/>
              <a:gd name="connsiteY0" fmla="*/ 1308997 h 1308997"/>
              <a:gd name="connsiteX1" fmla="*/ 1707639 w 8348134"/>
              <a:gd name="connsiteY1" fmla="*/ 0 h 1308997"/>
              <a:gd name="connsiteX2" fmla="*/ 6640495 w 8348134"/>
              <a:gd name="connsiteY2" fmla="*/ 0 h 1308997"/>
              <a:gd name="connsiteX3" fmla="*/ 8348134 w 8348134"/>
              <a:gd name="connsiteY3" fmla="*/ 1308997 h 1308997"/>
              <a:gd name="connsiteX4" fmla="*/ 0 w 8348134"/>
              <a:gd name="connsiteY4" fmla="*/ 1308997 h 1308997"/>
              <a:gd name="connsiteX0" fmla="*/ 0 w 8348134"/>
              <a:gd name="connsiteY0" fmla="*/ 1308997 h 1308997"/>
              <a:gd name="connsiteX1" fmla="*/ 1707639 w 8348134"/>
              <a:gd name="connsiteY1" fmla="*/ 0 h 1308997"/>
              <a:gd name="connsiteX2" fmla="*/ 6640495 w 8348134"/>
              <a:gd name="connsiteY2" fmla="*/ 0 h 1308997"/>
              <a:gd name="connsiteX3" fmla="*/ 8348134 w 8348134"/>
              <a:gd name="connsiteY3" fmla="*/ 1308997 h 1308997"/>
              <a:gd name="connsiteX4" fmla="*/ 0 w 8348134"/>
              <a:gd name="connsiteY4" fmla="*/ 1308997 h 1308997"/>
              <a:gd name="connsiteX0" fmla="*/ 0 w 8348134"/>
              <a:gd name="connsiteY0" fmla="*/ 1308997 h 1308997"/>
              <a:gd name="connsiteX1" fmla="*/ 1707639 w 8348134"/>
              <a:gd name="connsiteY1" fmla="*/ 0 h 1308997"/>
              <a:gd name="connsiteX2" fmla="*/ 6640495 w 8348134"/>
              <a:gd name="connsiteY2" fmla="*/ 0 h 1308997"/>
              <a:gd name="connsiteX3" fmla="*/ 8348134 w 8348134"/>
              <a:gd name="connsiteY3" fmla="*/ 1308997 h 1308997"/>
              <a:gd name="connsiteX4" fmla="*/ 0 w 8348134"/>
              <a:gd name="connsiteY4" fmla="*/ 1308997 h 1308997"/>
              <a:gd name="connsiteX0" fmla="*/ 0 w 8348134"/>
              <a:gd name="connsiteY0" fmla="*/ 1308997 h 1308997"/>
              <a:gd name="connsiteX1" fmla="*/ 1707639 w 8348134"/>
              <a:gd name="connsiteY1" fmla="*/ 0 h 1308997"/>
              <a:gd name="connsiteX2" fmla="*/ 6640495 w 8348134"/>
              <a:gd name="connsiteY2" fmla="*/ 0 h 1308997"/>
              <a:gd name="connsiteX3" fmla="*/ 8348134 w 8348134"/>
              <a:gd name="connsiteY3" fmla="*/ 1308997 h 1308997"/>
              <a:gd name="connsiteX4" fmla="*/ 0 w 8348134"/>
              <a:gd name="connsiteY4" fmla="*/ 1308997 h 1308997"/>
              <a:gd name="connsiteX0" fmla="*/ 0 w 8348134"/>
              <a:gd name="connsiteY0" fmla="*/ 1308997 h 1308997"/>
              <a:gd name="connsiteX1" fmla="*/ 1707639 w 8348134"/>
              <a:gd name="connsiteY1" fmla="*/ 0 h 1308997"/>
              <a:gd name="connsiteX2" fmla="*/ 6640495 w 8348134"/>
              <a:gd name="connsiteY2" fmla="*/ 0 h 1308997"/>
              <a:gd name="connsiteX3" fmla="*/ 8348134 w 8348134"/>
              <a:gd name="connsiteY3" fmla="*/ 1308997 h 1308997"/>
              <a:gd name="connsiteX4" fmla="*/ 0 w 8348134"/>
              <a:gd name="connsiteY4" fmla="*/ 1308997 h 1308997"/>
              <a:gd name="connsiteX0" fmla="*/ 0 w 8348134"/>
              <a:gd name="connsiteY0" fmla="*/ 1308997 h 1308997"/>
              <a:gd name="connsiteX1" fmla="*/ 1707639 w 8348134"/>
              <a:gd name="connsiteY1" fmla="*/ 0 h 1308997"/>
              <a:gd name="connsiteX2" fmla="*/ 6640495 w 8348134"/>
              <a:gd name="connsiteY2" fmla="*/ 0 h 1308997"/>
              <a:gd name="connsiteX3" fmla="*/ 8348134 w 8348134"/>
              <a:gd name="connsiteY3" fmla="*/ 1308997 h 1308997"/>
              <a:gd name="connsiteX4" fmla="*/ 0 w 8348134"/>
              <a:gd name="connsiteY4" fmla="*/ 1308997 h 1308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48134" h="1308997">
                <a:moveTo>
                  <a:pt x="0" y="1308997"/>
                </a:moveTo>
                <a:cubicBezTo>
                  <a:pt x="569213" y="872665"/>
                  <a:pt x="1198810" y="22264"/>
                  <a:pt x="1707639" y="0"/>
                </a:cubicBezTo>
                <a:lnTo>
                  <a:pt x="6640495" y="0"/>
                </a:lnTo>
                <a:cubicBezTo>
                  <a:pt x="7097565" y="39517"/>
                  <a:pt x="7778921" y="872665"/>
                  <a:pt x="8348134" y="1308997"/>
                </a:cubicBezTo>
                <a:lnTo>
                  <a:pt x="0" y="1308997"/>
                </a:lnTo>
                <a:close/>
              </a:path>
            </a:pathLst>
          </a:cu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97" t="27581" r="7717" b="27442"/>
          <a:stretch/>
        </p:blipFill>
        <p:spPr>
          <a:xfrm>
            <a:off x="1177219" y="121451"/>
            <a:ext cx="4744560" cy="895657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699" t="19301" r="1" b="19365"/>
          <a:stretch/>
        </p:blipFill>
        <p:spPr>
          <a:xfrm>
            <a:off x="-1" y="1811098"/>
            <a:ext cx="3694305" cy="346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639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44617"/>
            <a:ext cx="7886700" cy="403234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Redondear rectángulo de esquina sencilla 12"/>
          <p:cNvSpPr/>
          <p:nvPr userDrawn="1"/>
        </p:nvSpPr>
        <p:spPr>
          <a:xfrm>
            <a:off x="2" y="6400798"/>
            <a:ext cx="8951841" cy="457202"/>
          </a:xfrm>
          <a:prstGeom prst="round1Rect">
            <a:avLst>
              <a:gd name="adj" fmla="val 50000"/>
            </a:avLst>
          </a:pr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4" name="Lágrima 13"/>
          <p:cNvSpPr/>
          <p:nvPr userDrawn="1"/>
        </p:nvSpPr>
        <p:spPr>
          <a:xfrm flipH="1">
            <a:off x="8670920" y="6400798"/>
            <a:ext cx="473079" cy="457202"/>
          </a:xfrm>
          <a:prstGeom prst="teardrop">
            <a:avLst/>
          </a:pr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latin typeface="Roboto"/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446836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endParaRPr lang="en-GB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0919" y="6442834"/>
            <a:ext cx="47307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fld id="{6A36011D-FB50-4DC0-BBF6-A8872FBAD82E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628650" y="77301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8" name="Paralelogramo 20"/>
          <p:cNvSpPr/>
          <p:nvPr userDrawn="1"/>
        </p:nvSpPr>
        <p:spPr>
          <a:xfrm flipH="1">
            <a:off x="4507705" y="-3206"/>
            <a:ext cx="4636293" cy="666686"/>
          </a:xfrm>
          <a:custGeom>
            <a:avLst/>
            <a:gdLst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10423 w 3675265"/>
              <a:gd name="connsiteY0" fmla="*/ 1312333 h 1312333"/>
              <a:gd name="connsiteX1" fmla="*/ 0 w 3675265"/>
              <a:gd name="connsiteY1" fmla="*/ 18817 h 1312333"/>
              <a:gd name="connsiteX2" fmla="*/ 3675265 w 3675265"/>
              <a:gd name="connsiteY2" fmla="*/ 0 h 1312333"/>
              <a:gd name="connsiteX3" fmla="*/ 1954521 w 3675265"/>
              <a:gd name="connsiteY3" fmla="*/ 1312333 h 1312333"/>
              <a:gd name="connsiteX4" fmla="*/ 10423 w 3675265"/>
              <a:gd name="connsiteY4" fmla="*/ 1312333 h 1312333"/>
              <a:gd name="connsiteX0" fmla="*/ 14199 w 3679041"/>
              <a:gd name="connsiteY0" fmla="*/ 1312333 h 1312333"/>
              <a:gd name="connsiteX1" fmla="*/ 0 w 3679041"/>
              <a:gd name="connsiteY1" fmla="*/ 4706 h 1312333"/>
              <a:gd name="connsiteX2" fmla="*/ 3679041 w 3679041"/>
              <a:gd name="connsiteY2" fmla="*/ 0 h 1312333"/>
              <a:gd name="connsiteX3" fmla="*/ 1958297 w 3679041"/>
              <a:gd name="connsiteY3" fmla="*/ 1312333 h 1312333"/>
              <a:gd name="connsiteX4" fmla="*/ 14199 w 3679041"/>
              <a:gd name="connsiteY4" fmla="*/ 1312333 h 1312333"/>
              <a:gd name="connsiteX0" fmla="*/ 4761 w 3679041"/>
              <a:gd name="connsiteY0" fmla="*/ 1317037 h 1317037"/>
              <a:gd name="connsiteX1" fmla="*/ 0 w 3679041"/>
              <a:gd name="connsiteY1" fmla="*/ 4706 h 1317037"/>
              <a:gd name="connsiteX2" fmla="*/ 3679041 w 3679041"/>
              <a:gd name="connsiteY2" fmla="*/ 0 h 1317037"/>
              <a:gd name="connsiteX3" fmla="*/ 1958297 w 3679041"/>
              <a:gd name="connsiteY3" fmla="*/ 1312333 h 1317037"/>
              <a:gd name="connsiteX4" fmla="*/ 4761 w 3679041"/>
              <a:gd name="connsiteY4" fmla="*/ 1317037 h 1317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79041" h="1317037">
                <a:moveTo>
                  <a:pt x="4761" y="1317037"/>
                </a:moveTo>
                <a:cubicBezTo>
                  <a:pt x="1287" y="885865"/>
                  <a:pt x="3474" y="435878"/>
                  <a:pt x="0" y="4706"/>
                </a:cubicBezTo>
                <a:lnTo>
                  <a:pt x="3679041" y="0"/>
                </a:lnTo>
                <a:cubicBezTo>
                  <a:pt x="3105460" y="437444"/>
                  <a:pt x="2376603" y="1288957"/>
                  <a:pt x="1958297" y="1312333"/>
                </a:cubicBezTo>
                <a:lnTo>
                  <a:pt x="4761" y="1317037"/>
                </a:lnTo>
                <a:close/>
              </a:path>
            </a:pathLst>
          </a:cu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9" name="Redondear rectángulo de esquina sencilla 22"/>
          <p:cNvSpPr/>
          <p:nvPr userDrawn="1"/>
        </p:nvSpPr>
        <p:spPr>
          <a:xfrm>
            <a:off x="0" y="-2928"/>
            <a:ext cx="5941220" cy="664711"/>
          </a:xfrm>
          <a:custGeom>
            <a:avLst/>
            <a:gdLst>
              <a:gd name="connsiteX0" fmla="*/ 0 w 4834467"/>
              <a:gd name="connsiteY0" fmla="*/ 0 h 664305"/>
              <a:gd name="connsiteX1" fmla="*/ 4723747 w 4834467"/>
              <a:gd name="connsiteY1" fmla="*/ 0 h 664305"/>
              <a:gd name="connsiteX2" fmla="*/ 4834467 w 4834467"/>
              <a:gd name="connsiteY2" fmla="*/ 110720 h 664305"/>
              <a:gd name="connsiteX3" fmla="*/ 4834467 w 4834467"/>
              <a:gd name="connsiteY3" fmla="*/ 664305 h 664305"/>
              <a:gd name="connsiteX4" fmla="*/ 0 w 4834467"/>
              <a:gd name="connsiteY4" fmla="*/ 664305 h 664305"/>
              <a:gd name="connsiteX5" fmla="*/ 0 w 4834467"/>
              <a:gd name="connsiteY5" fmla="*/ 0 h 664305"/>
              <a:gd name="connsiteX0" fmla="*/ 0 w 5935134"/>
              <a:gd name="connsiteY0" fmla="*/ 15040 h 679345"/>
              <a:gd name="connsiteX1" fmla="*/ 4723747 w 5935134"/>
              <a:gd name="connsiteY1" fmla="*/ 15040 h 679345"/>
              <a:gd name="connsiteX2" fmla="*/ 5935134 w 5935134"/>
              <a:gd name="connsiteY2" fmla="*/ 32627 h 679345"/>
              <a:gd name="connsiteX3" fmla="*/ 4834467 w 5935134"/>
              <a:gd name="connsiteY3" fmla="*/ 679345 h 679345"/>
              <a:gd name="connsiteX4" fmla="*/ 0 w 5935134"/>
              <a:gd name="connsiteY4" fmla="*/ 679345 h 679345"/>
              <a:gd name="connsiteX5" fmla="*/ 0 w 5935134"/>
              <a:gd name="connsiteY5" fmla="*/ 15040 h 67934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43601"/>
              <a:gd name="connsiteY0" fmla="*/ 48375 h 712680"/>
              <a:gd name="connsiteX1" fmla="*/ 4723747 w 5943601"/>
              <a:gd name="connsiteY1" fmla="*/ 48375 h 712680"/>
              <a:gd name="connsiteX2" fmla="*/ 5943601 w 5943601"/>
              <a:gd name="connsiteY2" fmla="*/ 65962 h 712680"/>
              <a:gd name="connsiteX3" fmla="*/ 4834467 w 5943601"/>
              <a:gd name="connsiteY3" fmla="*/ 712680 h 712680"/>
              <a:gd name="connsiteX4" fmla="*/ 0 w 5943601"/>
              <a:gd name="connsiteY4" fmla="*/ 712680 h 712680"/>
              <a:gd name="connsiteX5" fmla="*/ 0 w 5943601"/>
              <a:gd name="connsiteY5" fmla="*/ 48375 h 712680"/>
              <a:gd name="connsiteX0" fmla="*/ 0 w 5959918"/>
              <a:gd name="connsiteY0" fmla="*/ 12194 h 676499"/>
              <a:gd name="connsiteX1" fmla="*/ 4723747 w 5959918"/>
              <a:gd name="connsiteY1" fmla="*/ 12194 h 676499"/>
              <a:gd name="connsiteX2" fmla="*/ 5943601 w 5959918"/>
              <a:gd name="connsiteY2" fmla="*/ 29781 h 676499"/>
              <a:gd name="connsiteX3" fmla="*/ 4834467 w 5959918"/>
              <a:gd name="connsiteY3" fmla="*/ 676499 h 676499"/>
              <a:gd name="connsiteX4" fmla="*/ 0 w 5959918"/>
              <a:gd name="connsiteY4" fmla="*/ 676499 h 676499"/>
              <a:gd name="connsiteX5" fmla="*/ 0 w 5959918"/>
              <a:gd name="connsiteY5" fmla="*/ 12194 h 676499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9120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1220"/>
              <a:gd name="connsiteY0" fmla="*/ 2787 h 667092"/>
              <a:gd name="connsiteX1" fmla="*/ 4723747 w 5941220"/>
              <a:gd name="connsiteY1" fmla="*/ 2787 h 667092"/>
              <a:gd name="connsiteX2" fmla="*/ 5941220 w 5941220"/>
              <a:gd name="connsiteY2" fmla="*/ 0 h 667092"/>
              <a:gd name="connsiteX3" fmla="*/ 4834467 w 5941220"/>
              <a:gd name="connsiteY3" fmla="*/ 667092 h 667092"/>
              <a:gd name="connsiteX4" fmla="*/ 0 w 5941220"/>
              <a:gd name="connsiteY4" fmla="*/ 667092 h 667092"/>
              <a:gd name="connsiteX5" fmla="*/ 0 w 5941220"/>
              <a:gd name="connsiteY5" fmla="*/ 2787 h 667092"/>
              <a:gd name="connsiteX0" fmla="*/ 0 w 5941220"/>
              <a:gd name="connsiteY0" fmla="*/ 0 h 664305"/>
              <a:gd name="connsiteX1" fmla="*/ 4723747 w 5941220"/>
              <a:gd name="connsiteY1" fmla="*/ 0 h 664305"/>
              <a:gd name="connsiteX2" fmla="*/ 5941220 w 5941220"/>
              <a:gd name="connsiteY2" fmla="*/ 1976 h 664305"/>
              <a:gd name="connsiteX3" fmla="*/ 4834467 w 5941220"/>
              <a:gd name="connsiteY3" fmla="*/ 664305 h 664305"/>
              <a:gd name="connsiteX4" fmla="*/ 0 w 5941220"/>
              <a:gd name="connsiteY4" fmla="*/ 664305 h 664305"/>
              <a:gd name="connsiteX5" fmla="*/ 0 w 5941220"/>
              <a:gd name="connsiteY5" fmla="*/ 0 h 664305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1220" h="664711">
                <a:moveTo>
                  <a:pt x="0" y="406"/>
                </a:moveTo>
                <a:lnTo>
                  <a:pt x="4723747" y="406"/>
                </a:lnTo>
                <a:lnTo>
                  <a:pt x="5941220" y="0"/>
                </a:lnTo>
                <a:cubicBezTo>
                  <a:pt x="5516740" y="298917"/>
                  <a:pt x="5107605" y="615297"/>
                  <a:pt x="4834467" y="664711"/>
                </a:cubicBezTo>
                <a:lnTo>
                  <a:pt x="0" y="664711"/>
                </a:lnTo>
                <a:lnTo>
                  <a:pt x="0" y="406"/>
                </a:lnTo>
                <a:close/>
              </a:path>
            </a:pathLst>
          </a:cu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20" name="Imagen 19"/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6506" y="65762"/>
            <a:ext cx="1055472" cy="52773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97" t="27581" r="7717" b="27442"/>
          <a:stretch/>
        </p:blipFill>
        <p:spPr>
          <a:xfrm>
            <a:off x="528812" y="35495"/>
            <a:ext cx="3116243" cy="58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080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8625"/>
            <a:ext cx="1971675" cy="540833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8625"/>
            <a:ext cx="5800725" cy="54083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6" name="Redondear rectángulo de esquina sencilla 15"/>
          <p:cNvSpPr/>
          <p:nvPr userDrawn="1"/>
        </p:nvSpPr>
        <p:spPr>
          <a:xfrm>
            <a:off x="2" y="6400798"/>
            <a:ext cx="8951841" cy="457202"/>
          </a:xfrm>
          <a:prstGeom prst="round1Rect">
            <a:avLst>
              <a:gd name="adj" fmla="val 50000"/>
            </a:avLst>
          </a:pr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7" name="Lágrima 16"/>
          <p:cNvSpPr/>
          <p:nvPr userDrawn="1"/>
        </p:nvSpPr>
        <p:spPr>
          <a:xfrm flipH="1">
            <a:off x="8670920" y="6400798"/>
            <a:ext cx="473079" cy="457202"/>
          </a:xfrm>
          <a:prstGeom prst="teardrop">
            <a:avLst/>
          </a:pr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latin typeface="Roboto"/>
            </a:endParaRP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446836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endParaRPr lang="en-GB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0919" y="6442834"/>
            <a:ext cx="47307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fld id="{6A36011D-FB50-4DC0-BBF6-A8872FBAD82E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4" name="Paralelogramo 20"/>
          <p:cNvSpPr/>
          <p:nvPr userDrawn="1"/>
        </p:nvSpPr>
        <p:spPr>
          <a:xfrm flipH="1">
            <a:off x="4507705" y="-3206"/>
            <a:ext cx="4636293" cy="666686"/>
          </a:xfrm>
          <a:custGeom>
            <a:avLst/>
            <a:gdLst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10423 w 3675265"/>
              <a:gd name="connsiteY0" fmla="*/ 1312333 h 1312333"/>
              <a:gd name="connsiteX1" fmla="*/ 0 w 3675265"/>
              <a:gd name="connsiteY1" fmla="*/ 18817 h 1312333"/>
              <a:gd name="connsiteX2" fmla="*/ 3675265 w 3675265"/>
              <a:gd name="connsiteY2" fmla="*/ 0 h 1312333"/>
              <a:gd name="connsiteX3" fmla="*/ 1954521 w 3675265"/>
              <a:gd name="connsiteY3" fmla="*/ 1312333 h 1312333"/>
              <a:gd name="connsiteX4" fmla="*/ 10423 w 3675265"/>
              <a:gd name="connsiteY4" fmla="*/ 1312333 h 1312333"/>
              <a:gd name="connsiteX0" fmla="*/ 14199 w 3679041"/>
              <a:gd name="connsiteY0" fmla="*/ 1312333 h 1312333"/>
              <a:gd name="connsiteX1" fmla="*/ 0 w 3679041"/>
              <a:gd name="connsiteY1" fmla="*/ 4706 h 1312333"/>
              <a:gd name="connsiteX2" fmla="*/ 3679041 w 3679041"/>
              <a:gd name="connsiteY2" fmla="*/ 0 h 1312333"/>
              <a:gd name="connsiteX3" fmla="*/ 1958297 w 3679041"/>
              <a:gd name="connsiteY3" fmla="*/ 1312333 h 1312333"/>
              <a:gd name="connsiteX4" fmla="*/ 14199 w 3679041"/>
              <a:gd name="connsiteY4" fmla="*/ 1312333 h 1312333"/>
              <a:gd name="connsiteX0" fmla="*/ 4761 w 3679041"/>
              <a:gd name="connsiteY0" fmla="*/ 1317037 h 1317037"/>
              <a:gd name="connsiteX1" fmla="*/ 0 w 3679041"/>
              <a:gd name="connsiteY1" fmla="*/ 4706 h 1317037"/>
              <a:gd name="connsiteX2" fmla="*/ 3679041 w 3679041"/>
              <a:gd name="connsiteY2" fmla="*/ 0 h 1317037"/>
              <a:gd name="connsiteX3" fmla="*/ 1958297 w 3679041"/>
              <a:gd name="connsiteY3" fmla="*/ 1312333 h 1317037"/>
              <a:gd name="connsiteX4" fmla="*/ 4761 w 3679041"/>
              <a:gd name="connsiteY4" fmla="*/ 1317037 h 1317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79041" h="1317037">
                <a:moveTo>
                  <a:pt x="4761" y="1317037"/>
                </a:moveTo>
                <a:cubicBezTo>
                  <a:pt x="1287" y="885865"/>
                  <a:pt x="3474" y="435878"/>
                  <a:pt x="0" y="4706"/>
                </a:cubicBezTo>
                <a:lnTo>
                  <a:pt x="3679041" y="0"/>
                </a:lnTo>
                <a:cubicBezTo>
                  <a:pt x="3105460" y="437444"/>
                  <a:pt x="2376603" y="1288957"/>
                  <a:pt x="1958297" y="1312333"/>
                </a:cubicBezTo>
                <a:lnTo>
                  <a:pt x="4761" y="1317037"/>
                </a:lnTo>
                <a:close/>
              </a:path>
            </a:pathLst>
          </a:cu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5" name="Redondear rectángulo de esquina sencilla 22"/>
          <p:cNvSpPr/>
          <p:nvPr userDrawn="1"/>
        </p:nvSpPr>
        <p:spPr>
          <a:xfrm>
            <a:off x="0" y="-2928"/>
            <a:ext cx="5941220" cy="664711"/>
          </a:xfrm>
          <a:custGeom>
            <a:avLst/>
            <a:gdLst>
              <a:gd name="connsiteX0" fmla="*/ 0 w 4834467"/>
              <a:gd name="connsiteY0" fmla="*/ 0 h 664305"/>
              <a:gd name="connsiteX1" fmla="*/ 4723747 w 4834467"/>
              <a:gd name="connsiteY1" fmla="*/ 0 h 664305"/>
              <a:gd name="connsiteX2" fmla="*/ 4834467 w 4834467"/>
              <a:gd name="connsiteY2" fmla="*/ 110720 h 664305"/>
              <a:gd name="connsiteX3" fmla="*/ 4834467 w 4834467"/>
              <a:gd name="connsiteY3" fmla="*/ 664305 h 664305"/>
              <a:gd name="connsiteX4" fmla="*/ 0 w 4834467"/>
              <a:gd name="connsiteY4" fmla="*/ 664305 h 664305"/>
              <a:gd name="connsiteX5" fmla="*/ 0 w 4834467"/>
              <a:gd name="connsiteY5" fmla="*/ 0 h 664305"/>
              <a:gd name="connsiteX0" fmla="*/ 0 w 5935134"/>
              <a:gd name="connsiteY0" fmla="*/ 15040 h 679345"/>
              <a:gd name="connsiteX1" fmla="*/ 4723747 w 5935134"/>
              <a:gd name="connsiteY1" fmla="*/ 15040 h 679345"/>
              <a:gd name="connsiteX2" fmla="*/ 5935134 w 5935134"/>
              <a:gd name="connsiteY2" fmla="*/ 32627 h 679345"/>
              <a:gd name="connsiteX3" fmla="*/ 4834467 w 5935134"/>
              <a:gd name="connsiteY3" fmla="*/ 679345 h 679345"/>
              <a:gd name="connsiteX4" fmla="*/ 0 w 5935134"/>
              <a:gd name="connsiteY4" fmla="*/ 679345 h 679345"/>
              <a:gd name="connsiteX5" fmla="*/ 0 w 5935134"/>
              <a:gd name="connsiteY5" fmla="*/ 15040 h 67934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43601"/>
              <a:gd name="connsiteY0" fmla="*/ 48375 h 712680"/>
              <a:gd name="connsiteX1" fmla="*/ 4723747 w 5943601"/>
              <a:gd name="connsiteY1" fmla="*/ 48375 h 712680"/>
              <a:gd name="connsiteX2" fmla="*/ 5943601 w 5943601"/>
              <a:gd name="connsiteY2" fmla="*/ 65962 h 712680"/>
              <a:gd name="connsiteX3" fmla="*/ 4834467 w 5943601"/>
              <a:gd name="connsiteY3" fmla="*/ 712680 h 712680"/>
              <a:gd name="connsiteX4" fmla="*/ 0 w 5943601"/>
              <a:gd name="connsiteY4" fmla="*/ 712680 h 712680"/>
              <a:gd name="connsiteX5" fmla="*/ 0 w 5943601"/>
              <a:gd name="connsiteY5" fmla="*/ 48375 h 712680"/>
              <a:gd name="connsiteX0" fmla="*/ 0 w 5959918"/>
              <a:gd name="connsiteY0" fmla="*/ 12194 h 676499"/>
              <a:gd name="connsiteX1" fmla="*/ 4723747 w 5959918"/>
              <a:gd name="connsiteY1" fmla="*/ 12194 h 676499"/>
              <a:gd name="connsiteX2" fmla="*/ 5943601 w 5959918"/>
              <a:gd name="connsiteY2" fmla="*/ 29781 h 676499"/>
              <a:gd name="connsiteX3" fmla="*/ 4834467 w 5959918"/>
              <a:gd name="connsiteY3" fmla="*/ 676499 h 676499"/>
              <a:gd name="connsiteX4" fmla="*/ 0 w 5959918"/>
              <a:gd name="connsiteY4" fmla="*/ 676499 h 676499"/>
              <a:gd name="connsiteX5" fmla="*/ 0 w 5959918"/>
              <a:gd name="connsiteY5" fmla="*/ 12194 h 676499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9120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1220"/>
              <a:gd name="connsiteY0" fmla="*/ 2787 h 667092"/>
              <a:gd name="connsiteX1" fmla="*/ 4723747 w 5941220"/>
              <a:gd name="connsiteY1" fmla="*/ 2787 h 667092"/>
              <a:gd name="connsiteX2" fmla="*/ 5941220 w 5941220"/>
              <a:gd name="connsiteY2" fmla="*/ 0 h 667092"/>
              <a:gd name="connsiteX3" fmla="*/ 4834467 w 5941220"/>
              <a:gd name="connsiteY3" fmla="*/ 667092 h 667092"/>
              <a:gd name="connsiteX4" fmla="*/ 0 w 5941220"/>
              <a:gd name="connsiteY4" fmla="*/ 667092 h 667092"/>
              <a:gd name="connsiteX5" fmla="*/ 0 w 5941220"/>
              <a:gd name="connsiteY5" fmla="*/ 2787 h 667092"/>
              <a:gd name="connsiteX0" fmla="*/ 0 w 5941220"/>
              <a:gd name="connsiteY0" fmla="*/ 0 h 664305"/>
              <a:gd name="connsiteX1" fmla="*/ 4723747 w 5941220"/>
              <a:gd name="connsiteY1" fmla="*/ 0 h 664305"/>
              <a:gd name="connsiteX2" fmla="*/ 5941220 w 5941220"/>
              <a:gd name="connsiteY2" fmla="*/ 1976 h 664305"/>
              <a:gd name="connsiteX3" fmla="*/ 4834467 w 5941220"/>
              <a:gd name="connsiteY3" fmla="*/ 664305 h 664305"/>
              <a:gd name="connsiteX4" fmla="*/ 0 w 5941220"/>
              <a:gd name="connsiteY4" fmla="*/ 664305 h 664305"/>
              <a:gd name="connsiteX5" fmla="*/ 0 w 5941220"/>
              <a:gd name="connsiteY5" fmla="*/ 0 h 664305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1220" h="664711">
                <a:moveTo>
                  <a:pt x="0" y="406"/>
                </a:moveTo>
                <a:lnTo>
                  <a:pt x="4723747" y="406"/>
                </a:lnTo>
                <a:lnTo>
                  <a:pt x="5941220" y="0"/>
                </a:lnTo>
                <a:cubicBezTo>
                  <a:pt x="5516740" y="298917"/>
                  <a:pt x="5107605" y="615297"/>
                  <a:pt x="4834467" y="664711"/>
                </a:cubicBezTo>
                <a:lnTo>
                  <a:pt x="0" y="664711"/>
                </a:lnTo>
                <a:lnTo>
                  <a:pt x="0" y="406"/>
                </a:lnTo>
                <a:close/>
              </a:path>
            </a:pathLst>
          </a:cu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20" name="Imagen 19"/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6506" y="65762"/>
            <a:ext cx="1055472" cy="52773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97" t="27581" r="7717" b="27442"/>
          <a:stretch/>
        </p:blipFill>
        <p:spPr>
          <a:xfrm>
            <a:off x="528812" y="35495"/>
            <a:ext cx="3116243" cy="58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2814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aralelogramo 20"/>
          <p:cNvSpPr/>
          <p:nvPr userDrawn="1"/>
        </p:nvSpPr>
        <p:spPr>
          <a:xfrm flipH="1">
            <a:off x="4507705" y="-3206"/>
            <a:ext cx="4636293" cy="666686"/>
          </a:xfrm>
          <a:custGeom>
            <a:avLst/>
            <a:gdLst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10423 w 3675265"/>
              <a:gd name="connsiteY0" fmla="*/ 1312333 h 1312333"/>
              <a:gd name="connsiteX1" fmla="*/ 0 w 3675265"/>
              <a:gd name="connsiteY1" fmla="*/ 18817 h 1312333"/>
              <a:gd name="connsiteX2" fmla="*/ 3675265 w 3675265"/>
              <a:gd name="connsiteY2" fmla="*/ 0 h 1312333"/>
              <a:gd name="connsiteX3" fmla="*/ 1954521 w 3675265"/>
              <a:gd name="connsiteY3" fmla="*/ 1312333 h 1312333"/>
              <a:gd name="connsiteX4" fmla="*/ 10423 w 3675265"/>
              <a:gd name="connsiteY4" fmla="*/ 1312333 h 1312333"/>
              <a:gd name="connsiteX0" fmla="*/ 14199 w 3679041"/>
              <a:gd name="connsiteY0" fmla="*/ 1312333 h 1312333"/>
              <a:gd name="connsiteX1" fmla="*/ 0 w 3679041"/>
              <a:gd name="connsiteY1" fmla="*/ 4706 h 1312333"/>
              <a:gd name="connsiteX2" fmla="*/ 3679041 w 3679041"/>
              <a:gd name="connsiteY2" fmla="*/ 0 h 1312333"/>
              <a:gd name="connsiteX3" fmla="*/ 1958297 w 3679041"/>
              <a:gd name="connsiteY3" fmla="*/ 1312333 h 1312333"/>
              <a:gd name="connsiteX4" fmla="*/ 14199 w 3679041"/>
              <a:gd name="connsiteY4" fmla="*/ 1312333 h 1312333"/>
              <a:gd name="connsiteX0" fmla="*/ 4761 w 3679041"/>
              <a:gd name="connsiteY0" fmla="*/ 1317037 h 1317037"/>
              <a:gd name="connsiteX1" fmla="*/ 0 w 3679041"/>
              <a:gd name="connsiteY1" fmla="*/ 4706 h 1317037"/>
              <a:gd name="connsiteX2" fmla="*/ 3679041 w 3679041"/>
              <a:gd name="connsiteY2" fmla="*/ 0 h 1317037"/>
              <a:gd name="connsiteX3" fmla="*/ 1958297 w 3679041"/>
              <a:gd name="connsiteY3" fmla="*/ 1312333 h 1317037"/>
              <a:gd name="connsiteX4" fmla="*/ 4761 w 3679041"/>
              <a:gd name="connsiteY4" fmla="*/ 1317037 h 1317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79041" h="1317037">
                <a:moveTo>
                  <a:pt x="4761" y="1317037"/>
                </a:moveTo>
                <a:cubicBezTo>
                  <a:pt x="1287" y="885865"/>
                  <a:pt x="3474" y="435878"/>
                  <a:pt x="0" y="4706"/>
                </a:cubicBezTo>
                <a:lnTo>
                  <a:pt x="3679041" y="0"/>
                </a:lnTo>
                <a:cubicBezTo>
                  <a:pt x="3105460" y="437444"/>
                  <a:pt x="2376603" y="1288957"/>
                  <a:pt x="1958297" y="1312333"/>
                </a:cubicBezTo>
                <a:lnTo>
                  <a:pt x="4761" y="1317037"/>
                </a:lnTo>
                <a:close/>
              </a:path>
            </a:pathLst>
          </a:cu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3" name="Redondear rectángulo de esquina sencilla 22"/>
          <p:cNvSpPr/>
          <p:nvPr userDrawn="1"/>
        </p:nvSpPr>
        <p:spPr>
          <a:xfrm>
            <a:off x="0" y="-2928"/>
            <a:ext cx="5941220" cy="664711"/>
          </a:xfrm>
          <a:custGeom>
            <a:avLst/>
            <a:gdLst>
              <a:gd name="connsiteX0" fmla="*/ 0 w 4834467"/>
              <a:gd name="connsiteY0" fmla="*/ 0 h 664305"/>
              <a:gd name="connsiteX1" fmla="*/ 4723747 w 4834467"/>
              <a:gd name="connsiteY1" fmla="*/ 0 h 664305"/>
              <a:gd name="connsiteX2" fmla="*/ 4834467 w 4834467"/>
              <a:gd name="connsiteY2" fmla="*/ 110720 h 664305"/>
              <a:gd name="connsiteX3" fmla="*/ 4834467 w 4834467"/>
              <a:gd name="connsiteY3" fmla="*/ 664305 h 664305"/>
              <a:gd name="connsiteX4" fmla="*/ 0 w 4834467"/>
              <a:gd name="connsiteY4" fmla="*/ 664305 h 664305"/>
              <a:gd name="connsiteX5" fmla="*/ 0 w 4834467"/>
              <a:gd name="connsiteY5" fmla="*/ 0 h 664305"/>
              <a:gd name="connsiteX0" fmla="*/ 0 w 5935134"/>
              <a:gd name="connsiteY0" fmla="*/ 15040 h 679345"/>
              <a:gd name="connsiteX1" fmla="*/ 4723747 w 5935134"/>
              <a:gd name="connsiteY1" fmla="*/ 15040 h 679345"/>
              <a:gd name="connsiteX2" fmla="*/ 5935134 w 5935134"/>
              <a:gd name="connsiteY2" fmla="*/ 32627 h 679345"/>
              <a:gd name="connsiteX3" fmla="*/ 4834467 w 5935134"/>
              <a:gd name="connsiteY3" fmla="*/ 679345 h 679345"/>
              <a:gd name="connsiteX4" fmla="*/ 0 w 5935134"/>
              <a:gd name="connsiteY4" fmla="*/ 679345 h 679345"/>
              <a:gd name="connsiteX5" fmla="*/ 0 w 5935134"/>
              <a:gd name="connsiteY5" fmla="*/ 15040 h 67934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43601"/>
              <a:gd name="connsiteY0" fmla="*/ 48375 h 712680"/>
              <a:gd name="connsiteX1" fmla="*/ 4723747 w 5943601"/>
              <a:gd name="connsiteY1" fmla="*/ 48375 h 712680"/>
              <a:gd name="connsiteX2" fmla="*/ 5943601 w 5943601"/>
              <a:gd name="connsiteY2" fmla="*/ 65962 h 712680"/>
              <a:gd name="connsiteX3" fmla="*/ 4834467 w 5943601"/>
              <a:gd name="connsiteY3" fmla="*/ 712680 h 712680"/>
              <a:gd name="connsiteX4" fmla="*/ 0 w 5943601"/>
              <a:gd name="connsiteY4" fmla="*/ 712680 h 712680"/>
              <a:gd name="connsiteX5" fmla="*/ 0 w 5943601"/>
              <a:gd name="connsiteY5" fmla="*/ 48375 h 712680"/>
              <a:gd name="connsiteX0" fmla="*/ 0 w 5959918"/>
              <a:gd name="connsiteY0" fmla="*/ 12194 h 676499"/>
              <a:gd name="connsiteX1" fmla="*/ 4723747 w 5959918"/>
              <a:gd name="connsiteY1" fmla="*/ 12194 h 676499"/>
              <a:gd name="connsiteX2" fmla="*/ 5943601 w 5959918"/>
              <a:gd name="connsiteY2" fmla="*/ 29781 h 676499"/>
              <a:gd name="connsiteX3" fmla="*/ 4834467 w 5959918"/>
              <a:gd name="connsiteY3" fmla="*/ 676499 h 676499"/>
              <a:gd name="connsiteX4" fmla="*/ 0 w 5959918"/>
              <a:gd name="connsiteY4" fmla="*/ 676499 h 676499"/>
              <a:gd name="connsiteX5" fmla="*/ 0 w 5959918"/>
              <a:gd name="connsiteY5" fmla="*/ 12194 h 676499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9120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1220"/>
              <a:gd name="connsiteY0" fmla="*/ 2787 h 667092"/>
              <a:gd name="connsiteX1" fmla="*/ 4723747 w 5941220"/>
              <a:gd name="connsiteY1" fmla="*/ 2787 h 667092"/>
              <a:gd name="connsiteX2" fmla="*/ 5941220 w 5941220"/>
              <a:gd name="connsiteY2" fmla="*/ 0 h 667092"/>
              <a:gd name="connsiteX3" fmla="*/ 4834467 w 5941220"/>
              <a:gd name="connsiteY3" fmla="*/ 667092 h 667092"/>
              <a:gd name="connsiteX4" fmla="*/ 0 w 5941220"/>
              <a:gd name="connsiteY4" fmla="*/ 667092 h 667092"/>
              <a:gd name="connsiteX5" fmla="*/ 0 w 5941220"/>
              <a:gd name="connsiteY5" fmla="*/ 2787 h 667092"/>
              <a:gd name="connsiteX0" fmla="*/ 0 w 5941220"/>
              <a:gd name="connsiteY0" fmla="*/ 0 h 664305"/>
              <a:gd name="connsiteX1" fmla="*/ 4723747 w 5941220"/>
              <a:gd name="connsiteY1" fmla="*/ 0 h 664305"/>
              <a:gd name="connsiteX2" fmla="*/ 5941220 w 5941220"/>
              <a:gd name="connsiteY2" fmla="*/ 1976 h 664305"/>
              <a:gd name="connsiteX3" fmla="*/ 4834467 w 5941220"/>
              <a:gd name="connsiteY3" fmla="*/ 664305 h 664305"/>
              <a:gd name="connsiteX4" fmla="*/ 0 w 5941220"/>
              <a:gd name="connsiteY4" fmla="*/ 664305 h 664305"/>
              <a:gd name="connsiteX5" fmla="*/ 0 w 5941220"/>
              <a:gd name="connsiteY5" fmla="*/ 0 h 664305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1220" h="664711">
                <a:moveTo>
                  <a:pt x="0" y="406"/>
                </a:moveTo>
                <a:lnTo>
                  <a:pt x="4723747" y="406"/>
                </a:lnTo>
                <a:lnTo>
                  <a:pt x="5941220" y="0"/>
                </a:lnTo>
                <a:cubicBezTo>
                  <a:pt x="5516740" y="298917"/>
                  <a:pt x="5107605" y="615297"/>
                  <a:pt x="4834467" y="664711"/>
                </a:cubicBezTo>
                <a:lnTo>
                  <a:pt x="0" y="664711"/>
                </a:lnTo>
                <a:lnTo>
                  <a:pt x="0" y="406"/>
                </a:lnTo>
                <a:close/>
              </a:path>
            </a:pathLst>
          </a:cu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5" name="Redondear rectángulo de esquina sencilla 14"/>
          <p:cNvSpPr/>
          <p:nvPr userDrawn="1"/>
        </p:nvSpPr>
        <p:spPr>
          <a:xfrm>
            <a:off x="2" y="6400798"/>
            <a:ext cx="8951841" cy="457202"/>
          </a:xfrm>
          <a:prstGeom prst="round1Rect">
            <a:avLst>
              <a:gd name="adj" fmla="val 50000"/>
            </a:avLst>
          </a:pr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6" name="Lágrima 15"/>
          <p:cNvSpPr/>
          <p:nvPr userDrawn="1"/>
        </p:nvSpPr>
        <p:spPr>
          <a:xfrm flipH="1">
            <a:off x="8670920" y="6400798"/>
            <a:ext cx="473079" cy="457202"/>
          </a:xfrm>
          <a:prstGeom prst="teardrop">
            <a:avLst/>
          </a:pr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latin typeface="Robot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7301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09812"/>
            <a:ext cx="7886700" cy="396715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446836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0919" y="6442834"/>
            <a:ext cx="47307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fld id="{6A36011D-FB50-4DC0-BBF6-A8872FBAD82E}" type="slidenum">
              <a:rPr lang="en-GB" smtClean="0"/>
              <a:pPr/>
              <a:t>‹Nº›</a:t>
            </a:fld>
            <a:endParaRPr lang="en-GB" dirty="0"/>
          </a:p>
        </p:txBody>
      </p:sp>
      <p:pic>
        <p:nvPicPr>
          <p:cNvPr id="22" name="Imagen 21"/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6506" y="65762"/>
            <a:ext cx="1055472" cy="527736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97" t="27581" r="7717" b="27442"/>
          <a:stretch/>
        </p:blipFill>
        <p:spPr>
          <a:xfrm>
            <a:off x="528812" y="35495"/>
            <a:ext cx="3116243" cy="58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562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223B8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13" name="Redondear rectángulo de esquina sencilla 12"/>
          <p:cNvSpPr/>
          <p:nvPr userDrawn="1"/>
        </p:nvSpPr>
        <p:spPr>
          <a:xfrm>
            <a:off x="2" y="6400798"/>
            <a:ext cx="8951841" cy="457202"/>
          </a:xfrm>
          <a:prstGeom prst="round1Rect">
            <a:avLst>
              <a:gd name="adj" fmla="val 50000"/>
            </a:avLst>
          </a:pr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4" name="Lágrima 13"/>
          <p:cNvSpPr/>
          <p:nvPr userDrawn="1"/>
        </p:nvSpPr>
        <p:spPr>
          <a:xfrm flipH="1">
            <a:off x="8670920" y="6400798"/>
            <a:ext cx="473079" cy="457202"/>
          </a:xfrm>
          <a:prstGeom prst="teardrop">
            <a:avLst/>
          </a:pr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latin typeface="Roboto"/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446836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endParaRPr lang="en-GB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0919" y="6442834"/>
            <a:ext cx="47307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fld id="{6A36011D-FB50-4DC0-BBF6-A8872FBAD82E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7" name="Paralelogramo 20"/>
          <p:cNvSpPr/>
          <p:nvPr userDrawn="1"/>
        </p:nvSpPr>
        <p:spPr>
          <a:xfrm flipH="1">
            <a:off x="4507705" y="-3206"/>
            <a:ext cx="4636293" cy="666686"/>
          </a:xfrm>
          <a:custGeom>
            <a:avLst/>
            <a:gdLst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10423 w 3675265"/>
              <a:gd name="connsiteY0" fmla="*/ 1312333 h 1312333"/>
              <a:gd name="connsiteX1" fmla="*/ 0 w 3675265"/>
              <a:gd name="connsiteY1" fmla="*/ 18817 h 1312333"/>
              <a:gd name="connsiteX2" fmla="*/ 3675265 w 3675265"/>
              <a:gd name="connsiteY2" fmla="*/ 0 h 1312333"/>
              <a:gd name="connsiteX3" fmla="*/ 1954521 w 3675265"/>
              <a:gd name="connsiteY3" fmla="*/ 1312333 h 1312333"/>
              <a:gd name="connsiteX4" fmla="*/ 10423 w 3675265"/>
              <a:gd name="connsiteY4" fmla="*/ 1312333 h 1312333"/>
              <a:gd name="connsiteX0" fmla="*/ 14199 w 3679041"/>
              <a:gd name="connsiteY0" fmla="*/ 1312333 h 1312333"/>
              <a:gd name="connsiteX1" fmla="*/ 0 w 3679041"/>
              <a:gd name="connsiteY1" fmla="*/ 4706 h 1312333"/>
              <a:gd name="connsiteX2" fmla="*/ 3679041 w 3679041"/>
              <a:gd name="connsiteY2" fmla="*/ 0 h 1312333"/>
              <a:gd name="connsiteX3" fmla="*/ 1958297 w 3679041"/>
              <a:gd name="connsiteY3" fmla="*/ 1312333 h 1312333"/>
              <a:gd name="connsiteX4" fmla="*/ 14199 w 3679041"/>
              <a:gd name="connsiteY4" fmla="*/ 1312333 h 1312333"/>
              <a:gd name="connsiteX0" fmla="*/ 4761 w 3679041"/>
              <a:gd name="connsiteY0" fmla="*/ 1317037 h 1317037"/>
              <a:gd name="connsiteX1" fmla="*/ 0 w 3679041"/>
              <a:gd name="connsiteY1" fmla="*/ 4706 h 1317037"/>
              <a:gd name="connsiteX2" fmla="*/ 3679041 w 3679041"/>
              <a:gd name="connsiteY2" fmla="*/ 0 h 1317037"/>
              <a:gd name="connsiteX3" fmla="*/ 1958297 w 3679041"/>
              <a:gd name="connsiteY3" fmla="*/ 1312333 h 1317037"/>
              <a:gd name="connsiteX4" fmla="*/ 4761 w 3679041"/>
              <a:gd name="connsiteY4" fmla="*/ 1317037 h 1317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79041" h="1317037">
                <a:moveTo>
                  <a:pt x="4761" y="1317037"/>
                </a:moveTo>
                <a:cubicBezTo>
                  <a:pt x="1287" y="885865"/>
                  <a:pt x="3474" y="435878"/>
                  <a:pt x="0" y="4706"/>
                </a:cubicBezTo>
                <a:lnTo>
                  <a:pt x="3679041" y="0"/>
                </a:lnTo>
                <a:cubicBezTo>
                  <a:pt x="3105460" y="437444"/>
                  <a:pt x="2376603" y="1288957"/>
                  <a:pt x="1958297" y="1312333"/>
                </a:cubicBezTo>
                <a:lnTo>
                  <a:pt x="4761" y="1317037"/>
                </a:lnTo>
                <a:close/>
              </a:path>
            </a:pathLst>
          </a:cu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8" name="Redondear rectángulo de esquina sencilla 22"/>
          <p:cNvSpPr/>
          <p:nvPr userDrawn="1"/>
        </p:nvSpPr>
        <p:spPr>
          <a:xfrm>
            <a:off x="0" y="-2928"/>
            <a:ext cx="5941220" cy="664711"/>
          </a:xfrm>
          <a:custGeom>
            <a:avLst/>
            <a:gdLst>
              <a:gd name="connsiteX0" fmla="*/ 0 w 4834467"/>
              <a:gd name="connsiteY0" fmla="*/ 0 h 664305"/>
              <a:gd name="connsiteX1" fmla="*/ 4723747 w 4834467"/>
              <a:gd name="connsiteY1" fmla="*/ 0 h 664305"/>
              <a:gd name="connsiteX2" fmla="*/ 4834467 w 4834467"/>
              <a:gd name="connsiteY2" fmla="*/ 110720 h 664305"/>
              <a:gd name="connsiteX3" fmla="*/ 4834467 w 4834467"/>
              <a:gd name="connsiteY3" fmla="*/ 664305 h 664305"/>
              <a:gd name="connsiteX4" fmla="*/ 0 w 4834467"/>
              <a:gd name="connsiteY4" fmla="*/ 664305 h 664305"/>
              <a:gd name="connsiteX5" fmla="*/ 0 w 4834467"/>
              <a:gd name="connsiteY5" fmla="*/ 0 h 664305"/>
              <a:gd name="connsiteX0" fmla="*/ 0 w 5935134"/>
              <a:gd name="connsiteY0" fmla="*/ 15040 h 679345"/>
              <a:gd name="connsiteX1" fmla="*/ 4723747 w 5935134"/>
              <a:gd name="connsiteY1" fmla="*/ 15040 h 679345"/>
              <a:gd name="connsiteX2" fmla="*/ 5935134 w 5935134"/>
              <a:gd name="connsiteY2" fmla="*/ 32627 h 679345"/>
              <a:gd name="connsiteX3" fmla="*/ 4834467 w 5935134"/>
              <a:gd name="connsiteY3" fmla="*/ 679345 h 679345"/>
              <a:gd name="connsiteX4" fmla="*/ 0 w 5935134"/>
              <a:gd name="connsiteY4" fmla="*/ 679345 h 679345"/>
              <a:gd name="connsiteX5" fmla="*/ 0 w 5935134"/>
              <a:gd name="connsiteY5" fmla="*/ 15040 h 67934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43601"/>
              <a:gd name="connsiteY0" fmla="*/ 48375 h 712680"/>
              <a:gd name="connsiteX1" fmla="*/ 4723747 w 5943601"/>
              <a:gd name="connsiteY1" fmla="*/ 48375 h 712680"/>
              <a:gd name="connsiteX2" fmla="*/ 5943601 w 5943601"/>
              <a:gd name="connsiteY2" fmla="*/ 65962 h 712680"/>
              <a:gd name="connsiteX3" fmla="*/ 4834467 w 5943601"/>
              <a:gd name="connsiteY3" fmla="*/ 712680 h 712680"/>
              <a:gd name="connsiteX4" fmla="*/ 0 w 5943601"/>
              <a:gd name="connsiteY4" fmla="*/ 712680 h 712680"/>
              <a:gd name="connsiteX5" fmla="*/ 0 w 5943601"/>
              <a:gd name="connsiteY5" fmla="*/ 48375 h 712680"/>
              <a:gd name="connsiteX0" fmla="*/ 0 w 5959918"/>
              <a:gd name="connsiteY0" fmla="*/ 12194 h 676499"/>
              <a:gd name="connsiteX1" fmla="*/ 4723747 w 5959918"/>
              <a:gd name="connsiteY1" fmla="*/ 12194 h 676499"/>
              <a:gd name="connsiteX2" fmla="*/ 5943601 w 5959918"/>
              <a:gd name="connsiteY2" fmla="*/ 29781 h 676499"/>
              <a:gd name="connsiteX3" fmla="*/ 4834467 w 5959918"/>
              <a:gd name="connsiteY3" fmla="*/ 676499 h 676499"/>
              <a:gd name="connsiteX4" fmla="*/ 0 w 5959918"/>
              <a:gd name="connsiteY4" fmla="*/ 676499 h 676499"/>
              <a:gd name="connsiteX5" fmla="*/ 0 w 5959918"/>
              <a:gd name="connsiteY5" fmla="*/ 12194 h 676499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9120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1220"/>
              <a:gd name="connsiteY0" fmla="*/ 2787 h 667092"/>
              <a:gd name="connsiteX1" fmla="*/ 4723747 w 5941220"/>
              <a:gd name="connsiteY1" fmla="*/ 2787 h 667092"/>
              <a:gd name="connsiteX2" fmla="*/ 5941220 w 5941220"/>
              <a:gd name="connsiteY2" fmla="*/ 0 h 667092"/>
              <a:gd name="connsiteX3" fmla="*/ 4834467 w 5941220"/>
              <a:gd name="connsiteY3" fmla="*/ 667092 h 667092"/>
              <a:gd name="connsiteX4" fmla="*/ 0 w 5941220"/>
              <a:gd name="connsiteY4" fmla="*/ 667092 h 667092"/>
              <a:gd name="connsiteX5" fmla="*/ 0 w 5941220"/>
              <a:gd name="connsiteY5" fmla="*/ 2787 h 667092"/>
              <a:gd name="connsiteX0" fmla="*/ 0 w 5941220"/>
              <a:gd name="connsiteY0" fmla="*/ 0 h 664305"/>
              <a:gd name="connsiteX1" fmla="*/ 4723747 w 5941220"/>
              <a:gd name="connsiteY1" fmla="*/ 0 h 664305"/>
              <a:gd name="connsiteX2" fmla="*/ 5941220 w 5941220"/>
              <a:gd name="connsiteY2" fmla="*/ 1976 h 664305"/>
              <a:gd name="connsiteX3" fmla="*/ 4834467 w 5941220"/>
              <a:gd name="connsiteY3" fmla="*/ 664305 h 664305"/>
              <a:gd name="connsiteX4" fmla="*/ 0 w 5941220"/>
              <a:gd name="connsiteY4" fmla="*/ 664305 h 664305"/>
              <a:gd name="connsiteX5" fmla="*/ 0 w 5941220"/>
              <a:gd name="connsiteY5" fmla="*/ 0 h 664305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1220" h="664711">
                <a:moveTo>
                  <a:pt x="0" y="406"/>
                </a:moveTo>
                <a:lnTo>
                  <a:pt x="4723747" y="406"/>
                </a:lnTo>
                <a:lnTo>
                  <a:pt x="5941220" y="0"/>
                </a:lnTo>
                <a:cubicBezTo>
                  <a:pt x="5516740" y="298917"/>
                  <a:pt x="5107605" y="615297"/>
                  <a:pt x="4834467" y="664711"/>
                </a:cubicBezTo>
                <a:lnTo>
                  <a:pt x="0" y="664711"/>
                </a:lnTo>
                <a:lnTo>
                  <a:pt x="0" y="406"/>
                </a:lnTo>
                <a:close/>
              </a:path>
            </a:pathLst>
          </a:cu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19" name="Imagen 18"/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6506" y="65762"/>
            <a:ext cx="1055472" cy="527736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97" t="27581" r="7717" b="27442"/>
          <a:stretch/>
        </p:blipFill>
        <p:spPr>
          <a:xfrm>
            <a:off x="528812" y="35495"/>
            <a:ext cx="3116243" cy="58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83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09813"/>
            <a:ext cx="3886200" cy="396715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09813"/>
            <a:ext cx="3886200" cy="396715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4" name="Redondear rectángulo de esquina sencilla 13"/>
          <p:cNvSpPr/>
          <p:nvPr userDrawn="1"/>
        </p:nvSpPr>
        <p:spPr>
          <a:xfrm>
            <a:off x="2" y="6400798"/>
            <a:ext cx="8951841" cy="457202"/>
          </a:xfrm>
          <a:prstGeom prst="round1Rect">
            <a:avLst>
              <a:gd name="adj" fmla="val 50000"/>
            </a:avLst>
          </a:pr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5" name="Lágrima 14"/>
          <p:cNvSpPr/>
          <p:nvPr userDrawn="1"/>
        </p:nvSpPr>
        <p:spPr>
          <a:xfrm flipH="1">
            <a:off x="8670920" y="6400798"/>
            <a:ext cx="473079" cy="457202"/>
          </a:xfrm>
          <a:prstGeom prst="teardrop">
            <a:avLst/>
          </a:pr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latin typeface="Roboto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446836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endParaRPr lang="en-GB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0919" y="6442834"/>
            <a:ext cx="47307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fld id="{6A36011D-FB50-4DC0-BBF6-A8872FBAD82E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628650" y="77301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Paralelogramo 20"/>
          <p:cNvSpPr/>
          <p:nvPr userDrawn="1"/>
        </p:nvSpPr>
        <p:spPr>
          <a:xfrm flipH="1">
            <a:off x="4507705" y="-3206"/>
            <a:ext cx="4636293" cy="666686"/>
          </a:xfrm>
          <a:custGeom>
            <a:avLst/>
            <a:gdLst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10423 w 3675265"/>
              <a:gd name="connsiteY0" fmla="*/ 1312333 h 1312333"/>
              <a:gd name="connsiteX1" fmla="*/ 0 w 3675265"/>
              <a:gd name="connsiteY1" fmla="*/ 18817 h 1312333"/>
              <a:gd name="connsiteX2" fmla="*/ 3675265 w 3675265"/>
              <a:gd name="connsiteY2" fmla="*/ 0 h 1312333"/>
              <a:gd name="connsiteX3" fmla="*/ 1954521 w 3675265"/>
              <a:gd name="connsiteY3" fmla="*/ 1312333 h 1312333"/>
              <a:gd name="connsiteX4" fmla="*/ 10423 w 3675265"/>
              <a:gd name="connsiteY4" fmla="*/ 1312333 h 1312333"/>
              <a:gd name="connsiteX0" fmla="*/ 14199 w 3679041"/>
              <a:gd name="connsiteY0" fmla="*/ 1312333 h 1312333"/>
              <a:gd name="connsiteX1" fmla="*/ 0 w 3679041"/>
              <a:gd name="connsiteY1" fmla="*/ 4706 h 1312333"/>
              <a:gd name="connsiteX2" fmla="*/ 3679041 w 3679041"/>
              <a:gd name="connsiteY2" fmla="*/ 0 h 1312333"/>
              <a:gd name="connsiteX3" fmla="*/ 1958297 w 3679041"/>
              <a:gd name="connsiteY3" fmla="*/ 1312333 h 1312333"/>
              <a:gd name="connsiteX4" fmla="*/ 14199 w 3679041"/>
              <a:gd name="connsiteY4" fmla="*/ 1312333 h 1312333"/>
              <a:gd name="connsiteX0" fmla="*/ 4761 w 3679041"/>
              <a:gd name="connsiteY0" fmla="*/ 1317037 h 1317037"/>
              <a:gd name="connsiteX1" fmla="*/ 0 w 3679041"/>
              <a:gd name="connsiteY1" fmla="*/ 4706 h 1317037"/>
              <a:gd name="connsiteX2" fmla="*/ 3679041 w 3679041"/>
              <a:gd name="connsiteY2" fmla="*/ 0 h 1317037"/>
              <a:gd name="connsiteX3" fmla="*/ 1958297 w 3679041"/>
              <a:gd name="connsiteY3" fmla="*/ 1312333 h 1317037"/>
              <a:gd name="connsiteX4" fmla="*/ 4761 w 3679041"/>
              <a:gd name="connsiteY4" fmla="*/ 1317037 h 1317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79041" h="1317037">
                <a:moveTo>
                  <a:pt x="4761" y="1317037"/>
                </a:moveTo>
                <a:cubicBezTo>
                  <a:pt x="1287" y="885865"/>
                  <a:pt x="3474" y="435878"/>
                  <a:pt x="0" y="4706"/>
                </a:cubicBezTo>
                <a:lnTo>
                  <a:pt x="3679041" y="0"/>
                </a:lnTo>
                <a:cubicBezTo>
                  <a:pt x="3105460" y="437444"/>
                  <a:pt x="2376603" y="1288957"/>
                  <a:pt x="1958297" y="1312333"/>
                </a:cubicBezTo>
                <a:lnTo>
                  <a:pt x="4761" y="1317037"/>
                </a:lnTo>
                <a:close/>
              </a:path>
            </a:pathLst>
          </a:cu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0" name="Redondear rectángulo de esquina sencilla 22"/>
          <p:cNvSpPr/>
          <p:nvPr userDrawn="1"/>
        </p:nvSpPr>
        <p:spPr>
          <a:xfrm>
            <a:off x="0" y="-2928"/>
            <a:ext cx="5941220" cy="664711"/>
          </a:xfrm>
          <a:custGeom>
            <a:avLst/>
            <a:gdLst>
              <a:gd name="connsiteX0" fmla="*/ 0 w 4834467"/>
              <a:gd name="connsiteY0" fmla="*/ 0 h 664305"/>
              <a:gd name="connsiteX1" fmla="*/ 4723747 w 4834467"/>
              <a:gd name="connsiteY1" fmla="*/ 0 h 664305"/>
              <a:gd name="connsiteX2" fmla="*/ 4834467 w 4834467"/>
              <a:gd name="connsiteY2" fmla="*/ 110720 h 664305"/>
              <a:gd name="connsiteX3" fmla="*/ 4834467 w 4834467"/>
              <a:gd name="connsiteY3" fmla="*/ 664305 h 664305"/>
              <a:gd name="connsiteX4" fmla="*/ 0 w 4834467"/>
              <a:gd name="connsiteY4" fmla="*/ 664305 h 664305"/>
              <a:gd name="connsiteX5" fmla="*/ 0 w 4834467"/>
              <a:gd name="connsiteY5" fmla="*/ 0 h 664305"/>
              <a:gd name="connsiteX0" fmla="*/ 0 w 5935134"/>
              <a:gd name="connsiteY0" fmla="*/ 15040 h 679345"/>
              <a:gd name="connsiteX1" fmla="*/ 4723747 w 5935134"/>
              <a:gd name="connsiteY1" fmla="*/ 15040 h 679345"/>
              <a:gd name="connsiteX2" fmla="*/ 5935134 w 5935134"/>
              <a:gd name="connsiteY2" fmla="*/ 32627 h 679345"/>
              <a:gd name="connsiteX3" fmla="*/ 4834467 w 5935134"/>
              <a:gd name="connsiteY3" fmla="*/ 679345 h 679345"/>
              <a:gd name="connsiteX4" fmla="*/ 0 w 5935134"/>
              <a:gd name="connsiteY4" fmla="*/ 679345 h 679345"/>
              <a:gd name="connsiteX5" fmla="*/ 0 w 5935134"/>
              <a:gd name="connsiteY5" fmla="*/ 15040 h 67934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43601"/>
              <a:gd name="connsiteY0" fmla="*/ 48375 h 712680"/>
              <a:gd name="connsiteX1" fmla="*/ 4723747 w 5943601"/>
              <a:gd name="connsiteY1" fmla="*/ 48375 h 712680"/>
              <a:gd name="connsiteX2" fmla="*/ 5943601 w 5943601"/>
              <a:gd name="connsiteY2" fmla="*/ 65962 h 712680"/>
              <a:gd name="connsiteX3" fmla="*/ 4834467 w 5943601"/>
              <a:gd name="connsiteY3" fmla="*/ 712680 h 712680"/>
              <a:gd name="connsiteX4" fmla="*/ 0 w 5943601"/>
              <a:gd name="connsiteY4" fmla="*/ 712680 h 712680"/>
              <a:gd name="connsiteX5" fmla="*/ 0 w 5943601"/>
              <a:gd name="connsiteY5" fmla="*/ 48375 h 712680"/>
              <a:gd name="connsiteX0" fmla="*/ 0 w 5959918"/>
              <a:gd name="connsiteY0" fmla="*/ 12194 h 676499"/>
              <a:gd name="connsiteX1" fmla="*/ 4723747 w 5959918"/>
              <a:gd name="connsiteY1" fmla="*/ 12194 h 676499"/>
              <a:gd name="connsiteX2" fmla="*/ 5943601 w 5959918"/>
              <a:gd name="connsiteY2" fmla="*/ 29781 h 676499"/>
              <a:gd name="connsiteX3" fmla="*/ 4834467 w 5959918"/>
              <a:gd name="connsiteY3" fmla="*/ 676499 h 676499"/>
              <a:gd name="connsiteX4" fmla="*/ 0 w 5959918"/>
              <a:gd name="connsiteY4" fmla="*/ 676499 h 676499"/>
              <a:gd name="connsiteX5" fmla="*/ 0 w 5959918"/>
              <a:gd name="connsiteY5" fmla="*/ 12194 h 676499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9120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1220"/>
              <a:gd name="connsiteY0" fmla="*/ 2787 h 667092"/>
              <a:gd name="connsiteX1" fmla="*/ 4723747 w 5941220"/>
              <a:gd name="connsiteY1" fmla="*/ 2787 h 667092"/>
              <a:gd name="connsiteX2" fmla="*/ 5941220 w 5941220"/>
              <a:gd name="connsiteY2" fmla="*/ 0 h 667092"/>
              <a:gd name="connsiteX3" fmla="*/ 4834467 w 5941220"/>
              <a:gd name="connsiteY3" fmla="*/ 667092 h 667092"/>
              <a:gd name="connsiteX4" fmla="*/ 0 w 5941220"/>
              <a:gd name="connsiteY4" fmla="*/ 667092 h 667092"/>
              <a:gd name="connsiteX5" fmla="*/ 0 w 5941220"/>
              <a:gd name="connsiteY5" fmla="*/ 2787 h 667092"/>
              <a:gd name="connsiteX0" fmla="*/ 0 w 5941220"/>
              <a:gd name="connsiteY0" fmla="*/ 0 h 664305"/>
              <a:gd name="connsiteX1" fmla="*/ 4723747 w 5941220"/>
              <a:gd name="connsiteY1" fmla="*/ 0 h 664305"/>
              <a:gd name="connsiteX2" fmla="*/ 5941220 w 5941220"/>
              <a:gd name="connsiteY2" fmla="*/ 1976 h 664305"/>
              <a:gd name="connsiteX3" fmla="*/ 4834467 w 5941220"/>
              <a:gd name="connsiteY3" fmla="*/ 664305 h 664305"/>
              <a:gd name="connsiteX4" fmla="*/ 0 w 5941220"/>
              <a:gd name="connsiteY4" fmla="*/ 664305 h 664305"/>
              <a:gd name="connsiteX5" fmla="*/ 0 w 5941220"/>
              <a:gd name="connsiteY5" fmla="*/ 0 h 664305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1220" h="664711">
                <a:moveTo>
                  <a:pt x="0" y="406"/>
                </a:moveTo>
                <a:lnTo>
                  <a:pt x="4723747" y="406"/>
                </a:lnTo>
                <a:lnTo>
                  <a:pt x="5941220" y="0"/>
                </a:lnTo>
                <a:cubicBezTo>
                  <a:pt x="5516740" y="298917"/>
                  <a:pt x="5107605" y="615297"/>
                  <a:pt x="4834467" y="664711"/>
                </a:cubicBezTo>
                <a:lnTo>
                  <a:pt x="0" y="664711"/>
                </a:lnTo>
                <a:lnTo>
                  <a:pt x="0" y="406"/>
                </a:lnTo>
                <a:close/>
              </a:path>
            </a:pathLst>
          </a:cu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21" name="Imagen 20"/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6506" y="65762"/>
            <a:ext cx="1055472" cy="527736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97" t="27581" r="7717" b="27442"/>
          <a:stretch/>
        </p:blipFill>
        <p:spPr>
          <a:xfrm>
            <a:off x="528812" y="35495"/>
            <a:ext cx="3116243" cy="58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625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209811"/>
            <a:ext cx="3868340" cy="11032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3359081"/>
            <a:ext cx="3868340" cy="2830582"/>
          </a:xfrm>
        </p:spPr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2209811"/>
            <a:ext cx="3887391" cy="110323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359081"/>
            <a:ext cx="3887391" cy="2830582"/>
          </a:xfrm>
        </p:spPr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16" name="Redondear rectángulo de esquina sencilla 15"/>
          <p:cNvSpPr/>
          <p:nvPr userDrawn="1"/>
        </p:nvSpPr>
        <p:spPr>
          <a:xfrm>
            <a:off x="2" y="6400798"/>
            <a:ext cx="8951841" cy="457202"/>
          </a:xfrm>
          <a:prstGeom prst="round1Rect">
            <a:avLst>
              <a:gd name="adj" fmla="val 50000"/>
            </a:avLst>
          </a:pr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7" name="Lágrima 16"/>
          <p:cNvSpPr/>
          <p:nvPr userDrawn="1"/>
        </p:nvSpPr>
        <p:spPr>
          <a:xfrm flipH="1">
            <a:off x="8670920" y="6400798"/>
            <a:ext cx="473079" cy="457202"/>
          </a:xfrm>
          <a:prstGeom prst="teardrop">
            <a:avLst/>
          </a:pr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latin typeface="Roboto"/>
            </a:endParaRP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446836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endParaRPr lang="en-GB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0919" y="6442834"/>
            <a:ext cx="47307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fld id="{6A36011D-FB50-4DC0-BBF6-A8872FBAD82E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628650" y="77301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Paralelogramo 20"/>
          <p:cNvSpPr/>
          <p:nvPr userDrawn="1"/>
        </p:nvSpPr>
        <p:spPr>
          <a:xfrm flipH="1">
            <a:off x="4507705" y="-3206"/>
            <a:ext cx="4636293" cy="666686"/>
          </a:xfrm>
          <a:custGeom>
            <a:avLst/>
            <a:gdLst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10423 w 3675265"/>
              <a:gd name="connsiteY0" fmla="*/ 1312333 h 1312333"/>
              <a:gd name="connsiteX1" fmla="*/ 0 w 3675265"/>
              <a:gd name="connsiteY1" fmla="*/ 18817 h 1312333"/>
              <a:gd name="connsiteX2" fmla="*/ 3675265 w 3675265"/>
              <a:gd name="connsiteY2" fmla="*/ 0 h 1312333"/>
              <a:gd name="connsiteX3" fmla="*/ 1954521 w 3675265"/>
              <a:gd name="connsiteY3" fmla="*/ 1312333 h 1312333"/>
              <a:gd name="connsiteX4" fmla="*/ 10423 w 3675265"/>
              <a:gd name="connsiteY4" fmla="*/ 1312333 h 1312333"/>
              <a:gd name="connsiteX0" fmla="*/ 14199 w 3679041"/>
              <a:gd name="connsiteY0" fmla="*/ 1312333 h 1312333"/>
              <a:gd name="connsiteX1" fmla="*/ 0 w 3679041"/>
              <a:gd name="connsiteY1" fmla="*/ 4706 h 1312333"/>
              <a:gd name="connsiteX2" fmla="*/ 3679041 w 3679041"/>
              <a:gd name="connsiteY2" fmla="*/ 0 h 1312333"/>
              <a:gd name="connsiteX3" fmla="*/ 1958297 w 3679041"/>
              <a:gd name="connsiteY3" fmla="*/ 1312333 h 1312333"/>
              <a:gd name="connsiteX4" fmla="*/ 14199 w 3679041"/>
              <a:gd name="connsiteY4" fmla="*/ 1312333 h 1312333"/>
              <a:gd name="connsiteX0" fmla="*/ 4761 w 3679041"/>
              <a:gd name="connsiteY0" fmla="*/ 1317037 h 1317037"/>
              <a:gd name="connsiteX1" fmla="*/ 0 w 3679041"/>
              <a:gd name="connsiteY1" fmla="*/ 4706 h 1317037"/>
              <a:gd name="connsiteX2" fmla="*/ 3679041 w 3679041"/>
              <a:gd name="connsiteY2" fmla="*/ 0 h 1317037"/>
              <a:gd name="connsiteX3" fmla="*/ 1958297 w 3679041"/>
              <a:gd name="connsiteY3" fmla="*/ 1312333 h 1317037"/>
              <a:gd name="connsiteX4" fmla="*/ 4761 w 3679041"/>
              <a:gd name="connsiteY4" fmla="*/ 1317037 h 1317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79041" h="1317037">
                <a:moveTo>
                  <a:pt x="4761" y="1317037"/>
                </a:moveTo>
                <a:cubicBezTo>
                  <a:pt x="1287" y="885865"/>
                  <a:pt x="3474" y="435878"/>
                  <a:pt x="0" y="4706"/>
                </a:cubicBezTo>
                <a:lnTo>
                  <a:pt x="3679041" y="0"/>
                </a:lnTo>
                <a:cubicBezTo>
                  <a:pt x="3105460" y="437444"/>
                  <a:pt x="2376603" y="1288957"/>
                  <a:pt x="1958297" y="1312333"/>
                </a:cubicBezTo>
                <a:lnTo>
                  <a:pt x="4761" y="1317037"/>
                </a:lnTo>
                <a:close/>
              </a:path>
            </a:pathLst>
          </a:cu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2" name="Redondear rectángulo de esquina sencilla 22"/>
          <p:cNvSpPr/>
          <p:nvPr userDrawn="1"/>
        </p:nvSpPr>
        <p:spPr>
          <a:xfrm>
            <a:off x="0" y="-2928"/>
            <a:ext cx="5941220" cy="664711"/>
          </a:xfrm>
          <a:custGeom>
            <a:avLst/>
            <a:gdLst>
              <a:gd name="connsiteX0" fmla="*/ 0 w 4834467"/>
              <a:gd name="connsiteY0" fmla="*/ 0 h 664305"/>
              <a:gd name="connsiteX1" fmla="*/ 4723747 w 4834467"/>
              <a:gd name="connsiteY1" fmla="*/ 0 h 664305"/>
              <a:gd name="connsiteX2" fmla="*/ 4834467 w 4834467"/>
              <a:gd name="connsiteY2" fmla="*/ 110720 h 664305"/>
              <a:gd name="connsiteX3" fmla="*/ 4834467 w 4834467"/>
              <a:gd name="connsiteY3" fmla="*/ 664305 h 664305"/>
              <a:gd name="connsiteX4" fmla="*/ 0 w 4834467"/>
              <a:gd name="connsiteY4" fmla="*/ 664305 h 664305"/>
              <a:gd name="connsiteX5" fmla="*/ 0 w 4834467"/>
              <a:gd name="connsiteY5" fmla="*/ 0 h 664305"/>
              <a:gd name="connsiteX0" fmla="*/ 0 w 5935134"/>
              <a:gd name="connsiteY0" fmla="*/ 15040 h 679345"/>
              <a:gd name="connsiteX1" fmla="*/ 4723747 w 5935134"/>
              <a:gd name="connsiteY1" fmla="*/ 15040 h 679345"/>
              <a:gd name="connsiteX2" fmla="*/ 5935134 w 5935134"/>
              <a:gd name="connsiteY2" fmla="*/ 32627 h 679345"/>
              <a:gd name="connsiteX3" fmla="*/ 4834467 w 5935134"/>
              <a:gd name="connsiteY3" fmla="*/ 679345 h 679345"/>
              <a:gd name="connsiteX4" fmla="*/ 0 w 5935134"/>
              <a:gd name="connsiteY4" fmla="*/ 679345 h 679345"/>
              <a:gd name="connsiteX5" fmla="*/ 0 w 5935134"/>
              <a:gd name="connsiteY5" fmla="*/ 15040 h 67934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43601"/>
              <a:gd name="connsiteY0" fmla="*/ 48375 h 712680"/>
              <a:gd name="connsiteX1" fmla="*/ 4723747 w 5943601"/>
              <a:gd name="connsiteY1" fmla="*/ 48375 h 712680"/>
              <a:gd name="connsiteX2" fmla="*/ 5943601 w 5943601"/>
              <a:gd name="connsiteY2" fmla="*/ 65962 h 712680"/>
              <a:gd name="connsiteX3" fmla="*/ 4834467 w 5943601"/>
              <a:gd name="connsiteY3" fmla="*/ 712680 h 712680"/>
              <a:gd name="connsiteX4" fmla="*/ 0 w 5943601"/>
              <a:gd name="connsiteY4" fmla="*/ 712680 h 712680"/>
              <a:gd name="connsiteX5" fmla="*/ 0 w 5943601"/>
              <a:gd name="connsiteY5" fmla="*/ 48375 h 712680"/>
              <a:gd name="connsiteX0" fmla="*/ 0 w 5959918"/>
              <a:gd name="connsiteY0" fmla="*/ 12194 h 676499"/>
              <a:gd name="connsiteX1" fmla="*/ 4723747 w 5959918"/>
              <a:gd name="connsiteY1" fmla="*/ 12194 h 676499"/>
              <a:gd name="connsiteX2" fmla="*/ 5943601 w 5959918"/>
              <a:gd name="connsiteY2" fmla="*/ 29781 h 676499"/>
              <a:gd name="connsiteX3" fmla="*/ 4834467 w 5959918"/>
              <a:gd name="connsiteY3" fmla="*/ 676499 h 676499"/>
              <a:gd name="connsiteX4" fmla="*/ 0 w 5959918"/>
              <a:gd name="connsiteY4" fmla="*/ 676499 h 676499"/>
              <a:gd name="connsiteX5" fmla="*/ 0 w 5959918"/>
              <a:gd name="connsiteY5" fmla="*/ 12194 h 676499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9120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1220"/>
              <a:gd name="connsiteY0" fmla="*/ 2787 h 667092"/>
              <a:gd name="connsiteX1" fmla="*/ 4723747 w 5941220"/>
              <a:gd name="connsiteY1" fmla="*/ 2787 h 667092"/>
              <a:gd name="connsiteX2" fmla="*/ 5941220 w 5941220"/>
              <a:gd name="connsiteY2" fmla="*/ 0 h 667092"/>
              <a:gd name="connsiteX3" fmla="*/ 4834467 w 5941220"/>
              <a:gd name="connsiteY3" fmla="*/ 667092 h 667092"/>
              <a:gd name="connsiteX4" fmla="*/ 0 w 5941220"/>
              <a:gd name="connsiteY4" fmla="*/ 667092 h 667092"/>
              <a:gd name="connsiteX5" fmla="*/ 0 w 5941220"/>
              <a:gd name="connsiteY5" fmla="*/ 2787 h 667092"/>
              <a:gd name="connsiteX0" fmla="*/ 0 w 5941220"/>
              <a:gd name="connsiteY0" fmla="*/ 0 h 664305"/>
              <a:gd name="connsiteX1" fmla="*/ 4723747 w 5941220"/>
              <a:gd name="connsiteY1" fmla="*/ 0 h 664305"/>
              <a:gd name="connsiteX2" fmla="*/ 5941220 w 5941220"/>
              <a:gd name="connsiteY2" fmla="*/ 1976 h 664305"/>
              <a:gd name="connsiteX3" fmla="*/ 4834467 w 5941220"/>
              <a:gd name="connsiteY3" fmla="*/ 664305 h 664305"/>
              <a:gd name="connsiteX4" fmla="*/ 0 w 5941220"/>
              <a:gd name="connsiteY4" fmla="*/ 664305 h 664305"/>
              <a:gd name="connsiteX5" fmla="*/ 0 w 5941220"/>
              <a:gd name="connsiteY5" fmla="*/ 0 h 664305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1220" h="664711">
                <a:moveTo>
                  <a:pt x="0" y="406"/>
                </a:moveTo>
                <a:lnTo>
                  <a:pt x="4723747" y="406"/>
                </a:lnTo>
                <a:lnTo>
                  <a:pt x="5941220" y="0"/>
                </a:lnTo>
                <a:cubicBezTo>
                  <a:pt x="5516740" y="298917"/>
                  <a:pt x="5107605" y="615297"/>
                  <a:pt x="4834467" y="664711"/>
                </a:cubicBezTo>
                <a:lnTo>
                  <a:pt x="0" y="664711"/>
                </a:lnTo>
                <a:lnTo>
                  <a:pt x="0" y="406"/>
                </a:lnTo>
                <a:close/>
              </a:path>
            </a:pathLst>
          </a:cu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23" name="Imagen 22"/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6506" y="65762"/>
            <a:ext cx="1055472" cy="527736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97" t="27581" r="7717" b="27442"/>
          <a:stretch/>
        </p:blipFill>
        <p:spPr>
          <a:xfrm>
            <a:off x="528812" y="35495"/>
            <a:ext cx="3116243" cy="58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613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dondear rectángulo de esquina sencilla 11"/>
          <p:cNvSpPr/>
          <p:nvPr userDrawn="1"/>
        </p:nvSpPr>
        <p:spPr>
          <a:xfrm>
            <a:off x="2" y="6400798"/>
            <a:ext cx="8951841" cy="457202"/>
          </a:xfrm>
          <a:prstGeom prst="round1Rect">
            <a:avLst>
              <a:gd name="adj" fmla="val 50000"/>
            </a:avLst>
          </a:pr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3" name="Lágrima 12"/>
          <p:cNvSpPr/>
          <p:nvPr userDrawn="1"/>
        </p:nvSpPr>
        <p:spPr>
          <a:xfrm flipH="1">
            <a:off x="8670920" y="6400798"/>
            <a:ext cx="473079" cy="457202"/>
          </a:xfrm>
          <a:prstGeom prst="teardrop">
            <a:avLst/>
          </a:pr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latin typeface="Roboto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446836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endParaRPr lang="en-GB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0919" y="6442834"/>
            <a:ext cx="47307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fld id="{6A36011D-FB50-4DC0-BBF6-A8872FBAD82E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28650" y="77301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aralelogramo 20"/>
          <p:cNvSpPr/>
          <p:nvPr userDrawn="1"/>
        </p:nvSpPr>
        <p:spPr>
          <a:xfrm flipH="1">
            <a:off x="4507705" y="-3206"/>
            <a:ext cx="4636293" cy="666686"/>
          </a:xfrm>
          <a:custGeom>
            <a:avLst/>
            <a:gdLst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10423 w 3675265"/>
              <a:gd name="connsiteY0" fmla="*/ 1312333 h 1312333"/>
              <a:gd name="connsiteX1" fmla="*/ 0 w 3675265"/>
              <a:gd name="connsiteY1" fmla="*/ 18817 h 1312333"/>
              <a:gd name="connsiteX2" fmla="*/ 3675265 w 3675265"/>
              <a:gd name="connsiteY2" fmla="*/ 0 h 1312333"/>
              <a:gd name="connsiteX3" fmla="*/ 1954521 w 3675265"/>
              <a:gd name="connsiteY3" fmla="*/ 1312333 h 1312333"/>
              <a:gd name="connsiteX4" fmla="*/ 10423 w 3675265"/>
              <a:gd name="connsiteY4" fmla="*/ 1312333 h 1312333"/>
              <a:gd name="connsiteX0" fmla="*/ 14199 w 3679041"/>
              <a:gd name="connsiteY0" fmla="*/ 1312333 h 1312333"/>
              <a:gd name="connsiteX1" fmla="*/ 0 w 3679041"/>
              <a:gd name="connsiteY1" fmla="*/ 4706 h 1312333"/>
              <a:gd name="connsiteX2" fmla="*/ 3679041 w 3679041"/>
              <a:gd name="connsiteY2" fmla="*/ 0 h 1312333"/>
              <a:gd name="connsiteX3" fmla="*/ 1958297 w 3679041"/>
              <a:gd name="connsiteY3" fmla="*/ 1312333 h 1312333"/>
              <a:gd name="connsiteX4" fmla="*/ 14199 w 3679041"/>
              <a:gd name="connsiteY4" fmla="*/ 1312333 h 1312333"/>
              <a:gd name="connsiteX0" fmla="*/ 4761 w 3679041"/>
              <a:gd name="connsiteY0" fmla="*/ 1317037 h 1317037"/>
              <a:gd name="connsiteX1" fmla="*/ 0 w 3679041"/>
              <a:gd name="connsiteY1" fmla="*/ 4706 h 1317037"/>
              <a:gd name="connsiteX2" fmla="*/ 3679041 w 3679041"/>
              <a:gd name="connsiteY2" fmla="*/ 0 h 1317037"/>
              <a:gd name="connsiteX3" fmla="*/ 1958297 w 3679041"/>
              <a:gd name="connsiteY3" fmla="*/ 1312333 h 1317037"/>
              <a:gd name="connsiteX4" fmla="*/ 4761 w 3679041"/>
              <a:gd name="connsiteY4" fmla="*/ 1317037 h 1317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79041" h="1317037">
                <a:moveTo>
                  <a:pt x="4761" y="1317037"/>
                </a:moveTo>
                <a:cubicBezTo>
                  <a:pt x="1287" y="885865"/>
                  <a:pt x="3474" y="435878"/>
                  <a:pt x="0" y="4706"/>
                </a:cubicBezTo>
                <a:lnTo>
                  <a:pt x="3679041" y="0"/>
                </a:lnTo>
                <a:cubicBezTo>
                  <a:pt x="3105460" y="437444"/>
                  <a:pt x="2376603" y="1288957"/>
                  <a:pt x="1958297" y="1312333"/>
                </a:cubicBezTo>
                <a:lnTo>
                  <a:pt x="4761" y="1317037"/>
                </a:lnTo>
                <a:close/>
              </a:path>
            </a:pathLst>
          </a:cu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8" name="Redondear rectángulo de esquina sencilla 22"/>
          <p:cNvSpPr/>
          <p:nvPr userDrawn="1"/>
        </p:nvSpPr>
        <p:spPr>
          <a:xfrm>
            <a:off x="0" y="-2928"/>
            <a:ext cx="5941220" cy="664711"/>
          </a:xfrm>
          <a:custGeom>
            <a:avLst/>
            <a:gdLst>
              <a:gd name="connsiteX0" fmla="*/ 0 w 4834467"/>
              <a:gd name="connsiteY0" fmla="*/ 0 h 664305"/>
              <a:gd name="connsiteX1" fmla="*/ 4723747 w 4834467"/>
              <a:gd name="connsiteY1" fmla="*/ 0 h 664305"/>
              <a:gd name="connsiteX2" fmla="*/ 4834467 w 4834467"/>
              <a:gd name="connsiteY2" fmla="*/ 110720 h 664305"/>
              <a:gd name="connsiteX3" fmla="*/ 4834467 w 4834467"/>
              <a:gd name="connsiteY3" fmla="*/ 664305 h 664305"/>
              <a:gd name="connsiteX4" fmla="*/ 0 w 4834467"/>
              <a:gd name="connsiteY4" fmla="*/ 664305 h 664305"/>
              <a:gd name="connsiteX5" fmla="*/ 0 w 4834467"/>
              <a:gd name="connsiteY5" fmla="*/ 0 h 664305"/>
              <a:gd name="connsiteX0" fmla="*/ 0 w 5935134"/>
              <a:gd name="connsiteY0" fmla="*/ 15040 h 679345"/>
              <a:gd name="connsiteX1" fmla="*/ 4723747 w 5935134"/>
              <a:gd name="connsiteY1" fmla="*/ 15040 h 679345"/>
              <a:gd name="connsiteX2" fmla="*/ 5935134 w 5935134"/>
              <a:gd name="connsiteY2" fmla="*/ 32627 h 679345"/>
              <a:gd name="connsiteX3" fmla="*/ 4834467 w 5935134"/>
              <a:gd name="connsiteY3" fmla="*/ 679345 h 679345"/>
              <a:gd name="connsiteX4" fmla="*/ 0 w 5935134"/>
              <a:gd name="connsiteY4" fmla="*/ 679345 h 679345"/>
              <a:gd name="connsiteX5" fmla="*/ 0 w 5935134"/>
              <a:gd name="connsiteY5" fmla="*/ 15040 h 67934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43601"/>
              <a:gd name="connsiteY0" fmla="*/ 48375 h 712680"/>
              <a:gd name="connsiteX1" fmla="*/ 4723747 w 5943601"/>
              <a:gd name="connsiteY1" fmla="*/ 48375 h 712680"/>
              <a:gd name="connsiteX2" fmla="*/ 5943601 w 5943601"/>
              <a:gd name="connsiteY2" fmla="*/ 65962 h 712680"/>
              <a:gd name="connsiteX3" fmla="*/ 4834467 w 5943601"/>
              <a:gd name="connsiteY3" fmla="*/ 712680 h 712680"/>
              <a:gd name="connsiteX4" fmla="*/ 0 w 5943601"/>
              <a:gd name="connsiteY4" fmla="*/ 712680 h 712680"/>
              <a:gd name="connsiteX5" fmla="*/ 0 w 5943601"/>
              <a:gd name="connsiteY5" fmla="*/ 48375 h 712680"/>
              <a:gd name="connsiteX0" fmla="*/ 0 w 5959918"/>
              <a:gd name="connsiteY0" fmla="*/ 12194 h 676499"/>
              <a:gd name="connsiteX1" fmla="*/ 4723747 w 5959918"/>
              <a:gd name="connsiteY1" fmla="*/ 12194 h 676499"/>
              <a:gd name="connsiteX2" fmla="*/ 5943601 w 5959918"/>
              <a:gd name="connsiteY2" fmla="*/ 29781 h 676499"/>
              <a:gd name="connsiteX3" fmla="*/ 4834467 w 5959918"/>
              <a:gd name="connsiteY3" fmla="*/ 676499 h 676499"/>
              <a:gd name="connsiteX4" fmla="*/ 0 w 5959918"/>
              <a:gd name="connsiteY4" fmla="*/ 676499 h 676499"/>
              <a:gd name="connsiteX5" fmla="*/ 0 w 5959918"/>
              <a:gd name="connsiteY5" fmla="*/ 12194 h 676499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9120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1220"/>
              <a:gd name="connsiteY0" fmla="*/ 2787 h 667092"/>
              <a:gd name="connsiteX1" fmla="*/ 4723747 w 5941220"/>
              <a:gd name="connsiteY1" fmla="*/ 2787 h 667092"/>
              <a:gd name="connsiteX2" fmla="*/ 5941220 w 5941220"/>
              <a:gd name="connsiteY2" fmla="*/ 0 h 667092"/>
              <a:gd name="connsiteX3" fmla="*/ 4834467 w 5941220"/>
              <a:gd name="connsiteY3" fmla="*/ 667092 h 667092"/>
              <a:gd name="connsiteX4" fmla="*/ 0 w 5941220"/>
              <a:gd name="connsiteY4" fmla="*/ 667092 h 667092"/>
              <a:gd name="connsiteX5" fmla="*/ 0 w 5941220"/>
              <a:gd name="connsiteY5" fmla="*/ 2787 h 667092"/>
              <a:gd name="connsiteX0" fmla="*/ 0 w 5941220"/>
              <a:gd name="connsiteY0" fmla="*/ 0 h 664305"/>
              <a:gd name="connsiteX1" fmla="*/ 4723747 w 5941220"/>
              <a:gd name="connsiteY1" fmla="*/ 0 h 664305"/>
              <a:gd name="connsiteX2" fmla="*/ 5941220 w 5941220"/>
              <a:gd name="connsiteY2" fmla="*/ 1976 h 664305"/>
              <a:gd name="connsiteX3" fmla="*/ 4834467 w 5941220"/>
              <a:gd name="connsiteY3" fmla="*/ 664305 h 664305"/>
              <a:gd name="connsiteX4" fmla="*/ 0 w 5941220"/>
              <a:gd name="connsiteY4" fmla="*/ 664305 h 664305"/>
              <a:gd name="connsiteX5" fmla="*/ 0 w 5941220"/>
              <a:gd name="connsiteY5" fmla="*/ 0 h 664305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1220" h="664711">
                <a:moveTo>
                  <a:pt x="0" y="406"/>
                </a:moveTo>
                <a:lnTo>
                  <a:pt x="4723747" y="406"/>
                </a:lnTo>
                <a:lnTo>
                  <a:pt x="5941220" y="0"/>
                </a:lnTo>
                <a:cubicBezTo>
                  <a:pt x="5516740" y="298917"/>
                  <a:pt x="5107605" y="615297"/>
                  <a:pt x="4834467" y="664711"/>
                </a:cubicBezTo>
                <a:lnTo>
                  <a:pt x="0" y="664711"/>
                </a:lnTo>
                <a:lnTo>
                  <a:pt x="0" y="406"/>
                </a:lnTo>
                <a:close/>
              </a:path>
            </a:pathLst>
          </a:cu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19" name="Imagen 18"/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6506" y="65762"/>
            <a:ext cx="1055472" cy="527736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97" t="27581" r="7717" b="27442"/>
          <a:stretch/>
        </p:blipFill>
        <p:spPr>
          <a:xfrm>
            <a:off x="528812" y="35495"/>
            <a:ext cx="3116243" cy="58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22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dondear rectángulo de esquina sencilla 10"/>
          <p:cNvSpPr/>
          <p:nvPr userDrawn="1"/>
        </p:nvSpPr>
        <p:spPr>
          <a:xfrm>
            <a:off x="2" y="6400798"/>
            <a:ext cx="8951841" cy="457202"/>
          </a:xfrm>
          <a:prstGeom prst="round1Rect">
            <a:avLst>
              <a:gd name="adj" fmla="val 50000"/>
            </a:avLst>
          </a:pr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2" name="Lágrima 11"/>
          <p:cNvSpPr/>
          <p:nvPr userDrawn="1"/>
        </p:nvSpPr>
        <p:spPr>
          <a:xfrm flipH="1">
            <a:off x="8670920" y="6400798"/>
            <a:ext cx="473079" cy="457202"/>
          </a:xfrm>
          <a:prstGeom prst="teardrop">
            <a:avLst/>
          </a:pr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latin typeface="Roboto"/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446836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0919" y="6442834"/>
            <a:ext cx="47307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fld id="{6A36011D-FB50-4DC0-BBF6-A8872FBAD82E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5" name="Paralelogramo 20"/>
          <p:cNvSpPr/>
          <p:nvPr userDrawn="1"/>
        </p:nvSpPr>
        <p:spPr>
          <a:xfrm flipH="1">
            <a:off x="4507705" y="-3206"/>
            <a:ext cx="4636293" cy="666686"/>
          </a:xfrm>
          <a:custGeom>
            <a:avLst/>
            <a:gdLst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10423 w 3675265"/>
              <a:gd name="connsiteY0" fmla="*/ 1312333 h 1312333"/>
              <a:gd name="connsiteX1" fmla="*/ 0 w 3675265"/>
              <a:gd name="connsiteY1" fmla="*/ 18817 h 1312333"/>
              <a:gd name="connsiteX2" fmla="*/ 3675265 w 3675265"/>
              <a:gd name="connsiteY2" fmla="*/ 0 h 1312333"/>
              <a:gd name="connsiteX3" fmla="*/ 1954521 w 3675265"/>
              <a:gd name="connsiteY3" fmla="*/ 1312333 h 1312333"/>
              <a:gd name="connsiteX4" fmla="*/ 10423 w 3675265"/>
              <a:gd name="connsiteY4" fmla="*/ 1312333 h 1312333"/>
              <a:gd name="connsiteX0" fmla="*/ 14199 w 3679041"/>
              <a:gd name="connsiteY0" fmla="*/ 1312333 h 1312333"/>
              <a:gd name="connsiteX1" fmla="*/ 0 w 3679041"/>
              <a:gd name="connsiteY1" fmla="*/ 4706 h 1312333"/>
              <a:gd name="connsiteX2" fmla="*/ 3679041 w 3679041"/>
              <a:gd name="connsiteY2" fmla="*/ 0 h 1312333"/>
              <a:gd name="connsiteX3" fmla="*/ 1958297 w 3679041"/>
              <a:gd name="connsiteY3" fmla="*/ 1312333 h 1312333"/>
              <a:gd name="connsiteX4" fmla="*/ 14199 w 3679041"/>
              <a:gd name="connsiteY4" fmla="*/ 1312333 h 1312333"/>
              <a:gd name="connsiteX0" fmla="*/ 4761 w 3679041"/>
              <a:gd name="connsiteY0" fmla="*/ 1317037 h 1317037"/>
              <a:gd name="connsiteX1" fmla="*/ 0 w 3679041"/>
              <a:gd name="connsiteY1" fmla="*/ 4706 h 1317037"/>
              <a:gd name="connsiteX2" fmla="*/ 3679041 w 3679041"/>
              <a:gd name="connsiteY2" fmla="*/ 0 h 1317037"/>
              <a:gd name="connsiteX3" fmla="*/ 1958297 w 3679041"/>
              <a:gd name="connsiteY3" fmla="*/ 1312333 h 1317037"/>
              <a:gd name="connsiteX4" fmla="*/ 4761 w 3679041"/>
              <a:gd name="connsiteY4" fmla="*/ 1317037 h 1317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79041" h="1317037">
                <a:moveTo>
                  <a:pt x="4761" y="1317037"/>
                </a:moveTo>
                <a:cubicBezTo>
                  <a:pt x="1287" y="885865"/>
                  <a:pt x="3474" y="435878"/>
                  <a:pt x="0" y="4706"/>
                </a:cubicBezTo>
                <a:lnTo>
                  <a:pt x="3679041" y="0"/>
                </a:lnTo>
                <a:cubicBezTo>
                  <a:pt x="3105460" y="437444"/>
                  <a:pt x="2376603" y="1288957"/>
                  <a:pt x="1958297" y="1312333"/>
                </a:cubicBezTo>
                <a:lnTo>
                  <a:pt x="4761" y="1317037"/>
                </a:lnTo>
                <a:close/>
              </a:path>
            </a:pathLst>
          </a:cu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6" name="Redondear rectángulo de esquina sencilla 22"/>
          <p:cNvSpPr/>
          <p:nvPr userDrawn="1"/>
        </p:nvSpPr>
        <p:spPr>
          <a:xfrm>
            <a:off x="0" y="-2928"/>
            <a:ext cx="5941220" cy="664711"/>
          </a:xfrm>
          <a:custGeom>
            <a:avLst/>
            <a:gdLst>
              <a:gd name="connsiteX0" fmla="*/ 0 w 4834467"/>
              <a:gd name="connsiteY0" fmla="*/ 0 h 664305"/>
              <a:gd name="connsiteX1" fmla="*/ 4723747 w 4834467"/>
              <a:gd name="connsiteY1" fmla="*/ 0 h 664305"/>
              <a:gd name="connsiteX2" fmla="*/ 4834467 w 4834467"/>
              <a:gd name="connsiteY2" fmla="*/ 110720 h 664305"/>
              <a:gd name="connsiteX3" fmla="*/ 4834467 w 4834467"/>
              <a:gd name="connsiteY3" fmla="*/ 664305 h 664305"/>
              <a:gd name="connsiteX4" fmla="*/ 0 w 4834467"/>
              <a:gd name="connsiteY4" fmla="*/ 664305 h 664305"/>
              <a:gd name="connsiteX5" fmla="*/ 0 w 4834467"/>
              <a:gd name="connsiteY5" fmla="*/ 0 h 664305"/>
              <a:gd name="connsiteX0" fmla="*/ 0 w 5935134"/>
              <a:gd name="connsiteY0" fmla="*/ 15040 h 679345"/>
              <a:gd name="connsiteX1" fmla="*/ 4723747 w 5935134"/>
              <a:gd name="connsiteY1" fmla="*/ 15040 h 679345"/>
              <a:gd name="connsiteX2" fmla="*/ 5935134 w 5935134"/>
              <a:gd name="connsiteY2" fmla="*/ 32627 h 679345"/>
              <a:gd name="connsiteX3" fmla="*/ 4834467 w 5935134"/>
              <a:gd name="connsiteY3" fmla="*/ 679345 h 679345"/>
              <a:gd name="connsiteX4" fmla="*/ 0 w 5935134"/>
              <a:gd name="connsiteY4" fmla="*/ 679345 h 679345"/>
              <a:gd name="connsiteX5" fmla="*/ 0 w 5935134"/>
              <a:gd name="connsiteY5" fmla="*/ 15040 h 67934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43601"/>
              <a:gd name="connsiteY0" fmla="*/ 48375 h 712680"/>
              <a:gd name="connsiteX1" fmla="*/ 4723747 w 5943601"/>
              <a:gd name="connsiteY1" fmla="*/ 48375 h 712680"/>
              <a:gd name="connsiteX2" fmla="*/ 5943601 w 5943601"/>
              <a:gd name="connsiteY2" fmla="*/ 65962 h 712680"/>
              <a:gd name="connsiteX3" fmla="*/ 4834467 w 5943601"/>
              <a:gd name="connsiteY3" fmla="*/ 712680 h 712680"/>
              <a:gd name="connsiteX4" fmla="*/ 0 w 5943601"/>
              <a:gd name="connsiteY4" fmla="*/ 712680 h 712680"/>
              <a:gd name="connsiteX5" fmla="*/ 0 w 5943601"/>
              <a:gd name="connsiteY5" fmla="*/ 48375 h 712680"/>
              <a:gd name="connsiteX0" fmla="*/ 0 w 5959918"/>
              <a:gd name="connsiteY0" fmla="*/ 12194 h 676499"/>
              <a:gd name="connsiteX1" fmla="*/ 4723747 w 5959918"/>
              <a:gd name="connsiteY1" fmla="*/ 12194 h 676499"/>
              <a:gd name="connsiteX2" fmla="*/ 5943601 w 5959918"/>
              <a:gd name="connsiteY2" fmla="*/ 29781 h 676499"/>
              <a:gd name="connsiteX3" fmla="*/ 4834467 w 5959918"/>
              <a:gd name="connsiteY3" fmla="*/ 676499 h 676499"/>
              <a:gd name="connsiteX4" fmla="*/ 0 w 5959918"/>
              <a:gd name="connsiteY4" fmla="*/ 676499 h 676499"/>
              <a:gd name="connsiteX5" fmla="*/ 0 w 5959918"/>
              <a:gd name="connsiteY5" fmla="*/ 12194 h 676499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9120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1220"/>
              <a:gd name="connsiteY0" fmla="*/ 2787 h 667092"/>
              <a:gd name="connsiteX1" fmla="*/ 4723747 w 5941220"/>
              <a:gd name="connsiteY1" fmla="*/ 2787 h 667092"/>
              <a:gd name="connsiteX2" fmla="*/ 5941220 w 5941220"/>
              <a:gd name="connsiteY2" fmla="*/ 0 h 667092"/>
              <a:gd name="connsiteX3" fmla="*/ 4834467 w 5941220"/>
              <a:gd name="connsiteY3" fmla="*/ 667092 h 667092"/>
              <a:gd name="connsiteX4" fmla="*/ 0 w 5941220"/>
              <a:gd name="connsiteY4" fmla="*/ 667092 h 667092"/>
              <a:gd name="connsiteX5" fmla="*/ 0 w 5941220"/>
              <a:gd name="connsiteY5" fmla="*/ 2787 h 667092"/>
              <a:gd name="connsiteX0" fmla="*/ 0 w 5941220"/>
              <a:gd name="connsiteY0" fmla="*/ 0 h 664305"/>
              <a:gd name="connsiteX1" fmla="*/ 4723747 w 5941220"/>
              <a:gd name="connsiteY1" fmla="*/ 0 h 664305"/>
              <a:gd name="connsiteX2" fmla="*/ 5941220 w 5941220"/>
              <a:gd name="connsiteY2" fmla="*/ 1976 h 664305"/>
              <a:gd name="connsiteX3" fmla="*/ 4834467 w 5941220"/>
              <a:gd name="connsiteY3" fmla="*/ 664305 h 664305"/>
              <a:gd name="connsiteX4" fmla="*/ 0 w 5941220"/>
              <a:gd name="connsiteY4" fmla="*/ 664305 h 664305"/>
              <a:gd name="connsiteX5" fmla="*/ 0 w 5941220"/>
              <a:gd name="connsiteY5" fmla="*/ 0 h 664305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1220" h="664711">
                <a:moveTo>
                  <a:pt x="0" y="406"/>
                </a:moveTo>
                <a:lnTo>
                  <a:pt x="4723747" y="406"/>
                </a:lnTo>
                <a:lnTo>
                  <a:pt x="5941220" y="0"/>
                </a:lnTo>
                <a:cubicBezTo>
                  <a:pt x="5516740" y="298917"/>
                  <a:pt x="5107605" y="615297"/>
                  <a:pt x="4834467" y="664711"/>
                </a:cubicBezTo>
                <a:lnTo>
                  <a:pt x="0" y="664711"/>
                </a:lnTo>
                <a:lnTo>
                  <a:pt x="0" y="406"/>
                </a:lnTo>
                <a:close/>
              </a:path>
            </a:pathLst>
          </a:cu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17" name="Imagen 16"/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6506" y="65762"/>
            <a:ext cx="1055472" cy="527736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97" t="27581" r="7717" b="27442"/>
          <a:stretch/>
        </p:blipFill>
        <p:spPr>
          <a:xfrm>
            <a:off x="528812" y="35495"/>
            <a:ext cx="3116243" cy="58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27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70838"/>
            <a:ext cx="2949178" cy="18597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70838"/>
            <a:ext cx="4629150" cy="552090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39612"/>
            <a:ext cx="2949178" cy="356006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14" name="Redondear rectángulo de esquina sencilla 13"/>
          <p:cNvSpPr/>
          <p:nvPr userDrawn="1"/>
        </p:nvSpPr>
        <p:spPr>
          <a:xfrm>
            <a:off x="2" y="6400798"/>
            <a:ext cx="8951841" cy="457202"/>
          </a:xfrm>
          <a:prstGeom prst="round1Rect">
            <a:avLst>
              <a:gd name="adj" fmla="val 50000"/>
            </a:avLst>
          </a:pr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5" name="Lágrima 14"/>
          <p:cNvSpPr/>
          <p:nvPr userDrawn="1"/>
        </p:nvSpPr>
        <p:spPr>
          <a:xfrm flipH="1">
            <a:off x="8670920" y="6400798"/>
            <a:ext cx="473079" cy="457202"/>
          </a:xfrm>
          <a:prstGeom prst="teardrop">
            <a:avLst/>
          </a:pr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latin typeface="Roboto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446836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endParaRPr lang="en-GB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0919" y="6442834"/>
            <a:ext cx="47307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fld id="{6A36011D-FB50-4DC0-BBF6-A8872FBAD82E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8" name="Paralelogramo 20"/>
          <p:cNvSpPr/>
          <p:nvPr userDrawn="1"/>
        </p:nvSpPr>
        <p:spPr>
          <a:xfrm flipH="1">
            <a:off x="4507705" y="-3206"/>
            <a:ext cx="4636293" cy="666686"/>
          </a:xfrm>
          <a:custGeom>
            <a:avLst/>
            <a:gdLst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10423 w 3675265"/>
              <a:gd name="connsiteY0" fmla="*/ 1312333 h 1312333"/>
              <a:gd name="connsiteX1" fmla="*/ 0 w 3675265"/>
              <a:gd name="connsiteY1" fmla="*/ 18817 h 1312333"/>
              <a:gd name="connsiteX2" fmla="*/ 3675265 w 3675265"/>
              <a:gd name="connsiteY2" fmla="*/ 0 h 1312333"/>
              <a:gd name="connsiteX3" fmla="*/ 1954521 w 3675265"/>
              <a:gd name="connsiteY3" fmla="*/ 1312333 h 1312333"/>
              <a:gd name="connsiteX4" fmla="*/ 10423 w 3675265"/>
              <a:gd name="connsiteY4" fmla="*/ 1312333 h 1312333"/>
              <a:gd name="connsiteX0" fmla="*/ 14199 w 3679041"/>
              <a:gd name="connsiteY0" fmla="*/ 1312333 h 1312333"/>
              <a:gd name="connsiteX1" fmla="*/ 0 w 3679041"/>
              <a:gd name="connsiteY1" fmla="*/ 4706 h 1312333"/>
              <a:gd name="connsiteX2" fmla="*/ 3679041 w 3679041"/>
              <a:gd name="connsiteY2" fmla="*/ 0 h 1312333"/>
              <a:gd name="connsiteX3" fmla="*/ 1958297 w 3679041"/>
              <a:gd name="connsiteY3" fmla="*/ 1312333 h 1312333"/>
              <a:gd name="connsiteX4" fmla="*/ 14199 w 3679041"/>
              <a:gd name="connsiteY4" fmla="*/ 1312333 h 1312333"/>
              <a:gd name="connsiteX0" fmla="*/ 4761 w 3679041"/>
              <a:gd name="connsiteY0" fmla="*/ 1317037 h 1317037"/>
              <a:gd name="connsiteX1" fmla="*/ 0 w 3679041"/>
              <a:gd name="connsiteY1" fmla="*/ 4706 h 1317037"/>
              <a:gd name="connsiteX2" fmla="*/ 3679041 w 3679041"/>
              <a:gd name="connsiteY2" fmla="*/ 0 h 1317037"/>
              <a:gd name="connsiteX3" fmla="*/ 1958297 w 3679041"/>
              <a:gd name="connsiteY3" fmla="*/ 1312333 h 1317037"/>
              <a:gd name="connsiteX4" fmla="*/ 4761 w 3679041"/>
              <a:gd name="connsiteY4" fmla="*/ 1317037 h 1317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79041" h="1317037">
                <a:moveTo>
                  <a:pt x="4761" y="1317037"/>
                </a:moveTo>
                <a:cubicBezTo>
                  <a:pt x="1287" y="885865"/>
                  <a:pt x="3474" y="435878"/>
                  <a:pt x="0" y="4706"/>
                </a:cubicBezTo>
                <a:lnTo>
                  <a:pt x="3679041" y="0"/>
                </a:lnTo>
                <a:cubicBezTo>
                  <a:pt x="3105460" y="437444"/>
                  <a:pt x="2376603" y="1288957"/>
                  <a:pt x="1958297" y="1312333"/>
                </a:cubicBezTo>
                <a:lnTo>
                  <a:pt x="4761" y="1317037"/>
                </a:lnTo>
                <a:close/>
              </a:path>
            </a:pathLst>
          </a:cu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9" name="Redondear rectángulo de esquina sencilla 22"/>
          <p:cNvSpPr/>
          <p:nvPr userDrawn="1"/>
        </p:nvSpPr>
        <p:spPr>
          <a:xfrm>
            <a:off x="0" y="-2928"/>
            <a:ext cx="5941220" cy="664711"/>
          </a:xfrm>
          <a:custGeom>
            <a:avLst/>
            <a:gdLst>
              <a:gd name="connsiteX0" fmla="*/ 0 w 4834467"/>
              <a:gd name="connsiteY0" fmla="*/ 0 h 664305"/>
              <a:gd name="connsiteX1" fmla="*/ 4723747 w 4834467"/>
              <a:gd name="connsiteY1" fmla="*/ 0 h 664305"/>
              <a:gd name="connsiteX2" fmla="*/ 4834467 w 4834467"/>
              <a:gd name="connsiteY2" fmla="*/ 110720 h 664305"/>
              <a:gd name="connsiteX3" fmla="*/ 4834467 w 4834467"/>
              <a:gd name="connsiteY3" fmla="*/ 664305 h 664305"/>
              <a:gd name="connsiteX4" fmla="*/ 0 w 4834467"/>
              <a:gd name="connsiteY4" fmla="*/ 664305 h 664305"/>
              <a:gd name="connsiteX5" fmla="*/ 0 w 4834467"/>
              <a:gd name="connsiteY5" fmla="*/ 0 h 664305"/>
              <a:gd name="connsiteX0" fmla="*/ 0 w 5935134"/>
              <a:gd name="connsiteY0" fmla="*/ 15040 h 679345"/>
              <a:gd name="connsiteX1" fmla="*/ 4723747 w 5935134"/>
              <a:gd name="connsiteY1" fmla="*/ 15040 h 679345"/>
              <a:gd name="connsiteX2" fmla="*/ 5935134 w 5935134"/>
              <a:gd name="connsiteY2" fmla="*/ 32627 h 679345"/>
              <a:gd name="connsiteX3" fmla="*/ 4834467 w 5935134"/>
              <a:gd name="connsiteY3" fmla="*/ 679345 h 679345"/>
              <a:gd name="connsiteX4" fmla="*/ 0 w 5935134"/>
              <a:gd name="connsiteY4" fmla="*/ 679345 h 679345"/>
              <a:gd name="connsiteX5" fmla="*/ 0 w 5935134"/>
              <a:gd name="connsiteY5" fmla="*/ 15040 h 67934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43601"/>
              <a:gd name="connsiteY0" fmla="*/ 48375 h 712680"/>
              <a:gd name="connsiteX1" fmla="*/ 4723747 w 5943601"/>
              <a:gd name="connsiteY1" fmla="*/ 48375 h 712680"/>
              <a:gd name="connsiteX2" fmla="*/ 5943601 w 5943601"/>
              <a:gd name="connsiteY2" fmla="*/ 65962 h 712680"/>
              <a:gd name="connsiteX3" fmla="*/ 4834467 w 5943601"/>
              <a:gd name="connsiteY3" fmla="*/ 712680 h 712680"/>
              <a:gd name="connsiteX4" fmla="*/ 0 w 5943601"/>
              <a:gd name="connsiteY4" fmla="*/ 712680 h 712680"/>
              <a:gd name="connsiteX5" fmla="*/ 0 w 5943601"/>
              <a:gd name="connsiteY5" fmla="*/ 48375 h 712680"/>
              <a:gd name="connsiteX0" fmla="*/ 0 w 5959918"/>
              <a:gd name="connsiteY0" fmla="*/ 12194 h 676499"/>
              <a:gd name="connsiteX1" fmla="*/ 4723747 w 5959918"/>
              <a:gd name="connsiteY1" fmla="*/ 12194 h 676499"/>
              <a:gd name="connsiteX2" fmla="*/ 5943601 w 5959918"/>
              <a:gd name="connsiteY2" fmla="*/ 29781 h 676499"/>
              <a:gd name="connsiteX3" fmla="*/ 4834467 w 5959918"/>
              <a:gd name="connsiteY3" fmla="*/ 676499 h 676499"/>
              <a:gd name="connsiteX4" fmla="*/ 0 w 5959918"/>
              <a:gd name="connsiteY4" fmla="*/ 676499 h 676499"/>
              <a:gd name="connsiteX5" fmla="*/ 0 w 5959918"/>
              <a:gd name="connsiteY5" fmla="*/ 12194 h 676499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9120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1220"/>
              <a:gd name="connsiteY0" fmla="*/ 2787 h 667092"/>
              <a:gd name="connsiteX1" fmla="*/ 4723747 w 5941220"/>
              <a:gd name="connsiteY1" fmla="*/ 2787 h 667092"/>
              <a:gd name="connsiteX2" fmla="*/ 5941220 w 5941220"/>
              <a:gd name="connsiteY2" fmla="*/ 0 h 667092"/>
              <a:gd name="connsiteX3" fmla="*/ 4834467 w 5941220"/>
              <a:gd name="connsiteY3" fmla="*/ 667092 h 667092"/>
              <a:gd name="connsiteX4" fmla="*/ 0 w 5941220"/>
              <a:gd name="connsiteY4" fmla="*/ 667092 h 667092"/>
              <a:gd name="connsiteX5" fmla="*/ 0 w 5941220"/>
              <a:gd name="connsiteY5" fmla="*/ 2787 h 667092"/>
              <a:gd name="connsiteX0" fmla="*/ 0 w 5941220"/>
              <a:gd name="connsiteY0" fmla="*/ 0 h 664305"/>
              <a:gd name="connsiteX1" fmla="*/ 4723747 w 5941220"/>
              <a:gd name="connsiteY1" fmla="*/ 0 h 664305"/>
              <a:gd name="connsiteX2" fmla="*/ 5941220 w 5941220"/>
              <a:gd name="connsiteY2" fmla="*/ 1976 h 664305"/>
              <a:gd name="connsiteX3" fmla="*/ 4834467 w 5941220"/>
              <a:gd name="connsiteY3" fmla="*/ 664305 h 664305"/>
              <a:gd name="connsiteX4" fmla="*/ 0 w 5941220"/>
              <a:gd name="connsiteY4" fmla="*/ 664305 h 664305"/>
              <a:gd name="connsiteX5" fmla="*/ 0 w 5941220"/>
              <a:gd name="connsiteY5" fmla="*/ 0 h 664305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1220" h="664711">
                <a:moveTo>
                  <a:pt x="0" y="406"/>
                </a:moveTo>
                <a:lnTo>
                  <a:pt x="4723747" y="406"/>
                </a:lnTo>
                <a:lnTo>
                  <a:pt x="5941220" y="0"/>
                </a:lnTo>
                <a:cubicBezTo>
                  <a:pt x="5516740" y="298917"/>
                  <a:pt x="5107605" y="615297"/>
                  <a:pt x="4834467" y="664711"/>
                </a:cubicBezTo>
                <a:lnTo>
                  <a:pt x="0" y="664711"/>
                </a:lnTo>
                <a:lnTo>
                  <a:pt x="0" y="406"/>
                </a:lnTo>
                <a:close/>
              </a:path>
            </a:pathLst>
          </a:cu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20" name="Imagen 19"/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6506" y="65762"/>
            <a:ext cx="1055472" cy="52773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97" t="27581" r="7717" b="27442"/>
          <a:stretch/>
        </p:blipFill>
        <p:spPr>
          <a:xfrm>
            <a:off x="528812" y="35495"/>
            <a:ext cx="3116243" cy="58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1361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70838"/>
            <a:ext cx="4629150" cy="552884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4" name="Redondear rectángulo de esquina sencilla 13"/>
          <p:cNvSpPr/>
          <p:nvPr userDrawn="1"/>
        </p:nvSpPr>
        <p:spPr>
          <a:xfrm>
            <a:off x="2" y="6400798"/>
            <a:ext cx="8951841" cy="457202"/>
          </a:xfrm>
          <a:prstGeom prst="round1Rect">
            <a:avLst>
              <a:gd name="adj" fmla="val 50000"/>
            </a:avLst>
          </a:pr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5" name="Lágrima 14"/>
          <p:cNvSpPr/>
          <p:nvPr userDrawn="1"/>
        </p:nvSpPr>
        <p:spPr>
          <a:xfrm flipH="1">
            <a:off x="8670920" y="6400798"/>
            <a:ext cx="473079" cy="457202"/>
          </a:xfrm>
          <a:prstGeom prst="teardrop">
            <a:avLst/>
          </a:pr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latin typeface="Roboto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446836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endParaRPr lang="en-GB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0919" y="6442834"/>
            <a:ext cx="47307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Roboto"/>
              </a:defRPr>
            </a:lvl1pPr>
          </a:lstStyle>
          <a:p>
            <a:fld id="{6A36011D-FB50-4DC0-BBF6-A8872FBAD82E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629841" y="770838"/>
            <a:ext cx="2949178" cy="18597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39612"/>
            <a:ext cx="2949178" cy="356006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18" name="Paralelogramo 20"/>
          <p:cNvSpPr/>
          <p:nvPr userDrawn="1"/>
        </p:nvSpPr>
        <p:spPr>
          <a:xfrm flipH="1">
            <a:off x="4507705" y="-3206"/>
            <a:ext cx="4636293" cy="666686"/>
          </a:xfrm>
          <a:custGeom>
            <a:avLst/>
            <a:gdLst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0 w 3664842"/>
              <a:gd name="connsiteY0" fmla="*/ 1312333 h 1312333"/>
              <a:gd name="connsiteX1" fmla="*/ 1720744 w 3664842"/>
              <a:gd name="connsiteY1" fmla="*/ 0 h 1312333"/>
              <a:gd name="connsiteX2" fmla="*/ 3664842 w 3664842"/>
              <a:gd name="connsiteY2" fmla="*/ 0 h 1312333"/>
              <a:gd name="connsiteX3" fmla="*/ 1944098 w 3664842"/>
              <a:gd name="connsiteY3" fmla="*/ 1312333 h 1312333"/>
              <a:gd name="connsiteX4" fmla="*/ 0 w 3664842"/>
              <a:gd name="connsiteY4" fmla="*/ 1312333 h 1312333"/>
              <a:gd name="connsiteX0" fmla="*/ 10423 w 3675265"/>
              <a:gd name="connsiteY0" fmla="*/ 1312333 h 1312333"/>
              <a:gd name="connsiteX1" fmla="*/ 0 w 3675265"/>
              <a:gd name="connsiteY1" fmla="*/ 18817 h 1312333"/>
              <a:gd name="connsiteX2" fmla="*/ 3675265 w 3675265"/>
              <a:gd name="connsiteY2" fmla="*/ 0 h 1312333"/>
              <a:gd name="connsiteX3" fmla="*/ 1954521 w 3675265"/>
              <a:gd name="connsiteY3" fmla="*/ 1312333 h 1312333"/>
              <a:gd name="connsiteX4" fmla="*/ 10423 w 3675265"/>
              <a:gd name="connsiteY4" fmla="*/ 1312333 h 1312333"/>
              <a:gd name="connsiteX0" fmla="*/ 14199 w 3679041"/>
              <a:gd name="connsiteY0" fmla="*/ 1312333 h 1312333"/>
              <a:gd name="connsiteX1" fmla="*/ 0 w 3679041"/>
              <a:gd name="connsiteY1" fmla="*/ 4706 h 1312333"/>
              <a:gd name="connsiteX2" fmla="*/ 3679041 w 3679041"/>
              <a:gd name="connsiteY2" fmla="*/ 0 h 1312333"/>
              <a:gd name="connsiteX3" fmla="*/ 1958297 w 3679041"/>
              <a:gd name="connsiteY3" fmla="*/ 1312333 h 1312333"/>
              <a:gd name="connsiteX4" fmla="*/ 14199 w 3679041"/>
              <a:gd name="connsiteY4" fmla="*/ 1312333 h 1312333"/>
              <a:gd name="connsiteX0" fmla="*/ 4761 w 3679041"/>
              <a:gd name="connsiteY0" fmla="*/ 1317037 h 1317037"/>
              <a:gd name="connsiteX1" fmla="*/ 0 w 3679041"/>
              <a:gd name="connsiteY1" fmla="*/ 4706 h 1317037"/>
              <a:gd name="connsiteX2" fmla="*/ 3679041 w 3679041"/>
              <a:gd name="connsiteY2" fmla="*/ 0 h 1317037"/>
              <a:gd name="connsiteX3" fmla="*/ 1958297 w 3679041"/>
              <a:gd name="connsiteY3" fmla="*/ 1312333 h 1317037"/>
              <a:gd name="connsiteX4" fmla="*/ 4761 w 3679041"/>
              <a:gd name="connsiteY4" fmla="*/ 1317037 h 1317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79041" h="1317037">
                <a:moveTo>
                  <a:pt x="4761" y="1317037"/>
                </a:moveTo>
                <a:cubicBezTo>
                  <a:pt x="1287" y="885865"/>
                  <a:pt x="3474" y="435878"/>
                  <a:pt x="0" y="4706"/>
                </a:cubicBezTo>
                <a:lnTo>
                  <a:pt x="3679041" y="0"/>
                </a:lnTo>
                <a:cubicBezTo>
                  <a:pt x="3105460" y="437444"/>
                  <a:pt x="2376603" y="1288957"/>
                  <a:pt x="1958297" y="1312333"/>
                </a:cubicBezTo>
                <a:lnTo>
                  <a:pt x="4761" y="1317037"/>
                </a:lnTo>
                <a:close/>
              </a:path>
            </a:pathLst>
          </a:custGeom>
          <a:solidFill>
            <a:srgbClr val="E2007D"/>
          </a:solidFill>
          <a:ln>
            <a:solidFill>
              <a:srgbClr val="E20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9" name="Redondear rectángulo de esquina sencilla 22"/>
          <p:cNvSpPr/>
          <p:nvPr userDrawn="1"/>
        </p:nvSpPr>
        <p:spPr>
          <a:xfrm>
            <a:off x="0" y="-2928"/>
            <a:ext cx="5941220" cy="664711"/>
          </a:xfrm>
          <a:custGeom>
            <a:avLst/>
            <a:gdLst>
              <a:gd name="connsiteX0" fmla="*/ 0 w 4834467"/>
              <a:gd name="connsiteY0" fmla="*/ 0 h 664305"/>
              <a:gd name="connsiteX1" fmla="*/ 4723747 w 4834467"/>
              <a:gd name="connsiteY1" fmla="*/ 0 h 664305"/>
              <a:gd name="connsiteX2" fmla="*/ 4834467 w 4834467"/>
              <a:gd name="connsiteY2" fmla="*/ 110720 h 664305"/>
              <a:gd name="connsiteX3" fmla="*/ 4834467 w 4834467"/>
              <a:gd name="connsiteY3" fmla="*/ 664305 h 664305"/>
              <a:gd name="connsiteX4" fmla="*/ 0 w 4834467"/>
              <a:gd name="connsiteY4" fmla="*/ 664305 h 664305"/>
              <a:gd name="connsiteX5" fmla="*/ 0 w 4834467"/>
              <a:gd name="connsiteY5" fmla="*/ 0 h 664305"/>
              <a:gd name="connsiteX0" fmla="*/ 0 w 5935134"/>
              <a:gd name="connsiteY0" fmla="*/ 15040 h 679345"/>
              <a:gd name="connsiteX1" fmla="*/ 4723747 w 5935134"/>
              <a:gd name="connsiteY1" fmla="*/ 15040 h 679345"/>
              <a:gd name="connsiteX2" fmla="*/ 5935134 w 5935134"/>
              <a:gd name="connsiteY2" fmla="*/ 32627 h 679345"/>
              <a:gd name="connsiteX3" fmla="*/ 4834467 w 5935134"/>
              <a:gd name="connsiteY3" fmla="*/ 679345 h 679345"/>
              <a:gd name="connsiteX4" fmla="*/ 0 w 5935134"/>
              <a:gd name="connsiteY4" fmla="*/ 679345 h 679345"/>
              <a:gd name="connsiteX5" fmla="*/ 0 w 5935134"/>
              <a:gd name="connsiteY5" fmla="*/ 15040 h 67934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35134"/>
              <a:gd name="connsiteY0" fmla="*/ 0 h 664305"/>
              <a:gd name="connsiteX1" fmla="*/ 4723747 w 5935134"/>
              <a:gd name="connsiteY1" fmla="*/ 0 h 664305"/>
              <a:gd name="connsiteX2" fmla="*/ 5935134 w 5935134"/>
              <a:gd name="connsiteY2" fmla="*/ 144587 h 664305"/>
              <a:gd name="connsiteX3" fmla="*/ 4834467 w 5935134"/>
              <a:gd name="connsiteY3" fmla="*/ 664305 h 664305"/>
              <a:gd name="connsiteX4" fmla="*/ 0 w 5935134"/>
              <a:gd name="connsiteY4" fmla="*/ 664305 h 664305"/>
              <a:gd name="connsiteX5" fmla="*/ 0 w 5935134"/>
              <a:gd name="connsiteY5" fmla="*/ 0 h 664305"/>
              <a:gd name="connsiteX0" fmla="*/ 0 w 5943601"/>
              <a:gd name="connsiteY0" fmla="*/ 48375 h 712680"/>
              <a:gd name="connsiteX1" fmla="*/ 4723747 w 5943601"/>
              <a:gd name="connsiteY1" fmla="*/ 48375 h 712680"/>
              <a:gd name="connsiteX2" fmla="*/ 5943601 w 5943601"/>
              <a:gd name="connsiteY2" fmla="*/ 65962 h 712680"/>
              <a:gd name="connsiteX3" fmla="*/ 4834467 w 5943601"/>
              <a:gd name="connsiteY3" fmla="*/ 712680 h 712680"/>
              <a:gd name="connsiteX4" fmla="*/ 0 w 5943601"/>
              <a:gd name="connsiteY4" fmla="*/ 712680 h 712680"/>
              <a:gd name="connsiteX5" fmla="*/ 0 w 5943601"/>
              <a:gd name="connsiteY5" fmla="*/ 48375 h 712680"/>
              <a:gd name="connsiteX0" fmla="*/ 0 w 5959918"/>
              <a:gd name="connsiteY0" fmla="*/ 12194 h 676499"/>
              <a:gd name="connsiteX1" fmla="*/ 4723747 w 5959918"/>
              <a:gd name="connsiteY1" fmla="*/ 12194 h 676499"/>
              <a:gd name="connsiteX2" fmla="*/ 5943601 w 5959918"/>
              <a:gd name="connsiteY2" fmla="*/ 29781 h 676499"/>
              <a:gd name="connsiteX3" fmla="*/ 4834467 w 5959918"/>
              <a:gd name="connsiteY3" fmla="*/ 676499 h 676499"/>
              <a:gd name="connsiteX4" fmla="*/ 0 w 5959918"/>
              <a:gd name="connsiteY4" fmla="*/ 676499 h 676499"/>
              <a:gd name="connsiteX5" fmla="*/ 0 w 5959918"/>
              <a:gd name="connsiteY5" fmla="*/ 12194 h 676499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17587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3601"/>
              <a:gd name="connsiteY0" fmla="*/ 0 h 664305"/>
              <a:gd name="connsiteX1" fmla="*/ 4723747 w 5943601"/>
              <a:gd name="connsiteY1" fmla="*/ 0 h 664305"/>
              <a:gd name="connsiteX2" fmla="*/ 5943601 w 5943601"/>
              <a:gd name="connsiteY2" fmla="*/ 9120 h 664305"/>
              <a:gd name="connsiteX3" fmla="*/ 4834467 w 5943601"/>
              <a:gd name="connsiteY3" fmla="*/ 664305 h 664305"/>
              <a:gd name="connsiteX4" fmla="*/ 0 w 5943601"/>
              <a:gd name="connsiteY4" fmla="*/ 664305 h 664305"/>
              <a:gd name="connsiteX5" fmla="*/ 0 w 5943601"/>
              <a:gd name="connsiteY5" fmla="*/ 0 h 664305"/>
              <a:gd name="connsiteX0" fmla="*/ 0 w 5941220"/>
              <a:gd name="connsiteY0" fmla="*/ 2787 h 667092"/>
              <a:gd name="connsiteX1" fmla="*/ 4723747 w 5941220"/>
              <a:gd name="connsiteY1" fmla="*/ 2787 h 667092"/>
              <a:gd name="connsiteX2" fmla="*/ 5941220 w 5941220"/>
              <a:gd name="connsiteY2" fmla="*/ 0 h 667092"/>
              <a:gd name="connsiteX3" fmla="*/ 4834467 w 5941220"/>
              <a:gd name="connsiteY3" fmla="*/ 667092 h 667092"/>
              <a:gd name="connsiteX4" fmla="*/ 0 w 5941220"/>
              <a:gd name="connsiteY4" fmla="*/ 667092 h 667092"/>
              <a:gd name="connsiteX5" fmla="*/ 0 w 5941220"/>
              <a:gd name="connsiteY5" fmla="*/ 2787 h 667092"/>
              <a:gd name="connsiteX0" fmla="*/ 0 w 5941220"/>
              <a:gd name="connsiteY0" fmla="*/ 0 h 664305"/>
              <a:gd name="connsiteX1" fmla="*/ 4723747 w 5941220"/>
              <a:gd name="connsiteY1" fmla="*/ 0 h 664305"/>
              <a:gd name="connsiteX2" fmla="*/ 5941220 w 5941220"/>
              <a:gd name="connsiteY2" fmla="*/ 1976 h 664305"/>
              <a:gd name="connsiteX3" fmla="*/ 4834467 w 5941220"/>
              <a:gd name="connsiteY3" fmla="*/ 664305 h 664305"/>
              <a:gd name="connsiteX4" fmla="*/ 0 w 5941220"/>
              <a:gd name="connsiteY4" fmla="*/ 664305 h 664305"/>
              <a:gd name="connsiteX5" fmla="*/ 0 w 5941220"/>
              <a:gd name="connsiteY5" fmla="*/ 0 h 664305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  <a:gd name="connsiteX0" fmla="*/ 0 w 5941220"/>
              <a:gd name="connsiteY0" fmla="*/ 406 h 664711"/>
              <a:gd name="connsiteX1" fmla="*/ 4723747 w 5941220"/>
              <a:gd name="connsiteY1" fmla="*/ 406 h 664711"/>
              <a:gd name="connsiteX2" fmla="*/ 5941220 w 5941220"/>
              <a:gd name="connsiteY2" fmla="*/ 0 h 664711"/>
              <a:gd name="connsiteX3" fmla="*/ 4834467 w 5941220"/>
              <a:gd name="connsiteY3" fmla="*/ 664711 h 664711"/>
              <a:gd name="connsiteX4" fmla="*/ 0 w 5941220"/>
              <a:gd name="connsiteY4" fmla="*/ 664711 h 664711"/>
              <a:gd name="connsiteX5" fmla="*/ 0 w 5941220"/>
              <a:gd name="connsiteY5" fmla="*/ 406 h 664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1220" h="664711">
                <a:moveTo>
                  <a:pt x="0" y="406"/>
                </a:moveTo>
                <a:lnTo>
                  <a:pt x="4723747" y="406"/>
                </a:lnTo>
                <a:lnTo>
                  <a:pt x="5941220" y="0"/>
                </a:lnTo>
                <a:cubicBezTo>
                  <a:pt x="5516740" y="298917"/>
                  <a:pt x="5107605" y="615297"/>
                  <a:pt x="4834467" y="664711"/>
                </a:cubicBezTo>
                <a:lnTo>
                  <a:pt x="0" y="664711"/>
                </a:lnTo>
                <a:lnTo>
                  <a:pt x="0" y="406"/>
                </a:lnTo>
                <a:close/>
              </a:path>
            </a:pathLst>
          </a:custGeom>
          <a:solidFill>
            <a:srgbClr val="223B82"/>
          </a:solidFill>
          <a:ln>
            <a:solidFill>
              <a:srgbClr val="223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20" name="Imagen 19"/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6506" y="65762"/>
            <a:ext cx="1055472" cy="52773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97" t="27581" r="7717" b="27442"/>
          <a:stretch/>
        </p:blipFill>
        <p:spPr>
          <a:xfrm>
            <a:off x="528812" y="35495"/>
            <a:ext cx="3116243" cy="58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2306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589" lvl="0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Haga clic para modificar el estilo de texto del patrón</a:t>
            </a:r>
          </a:p>
          <a:p>
            <a:pPr marL="685766" lvl="1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Segundo nivel</a:t>
            </a:r>
          </a:p>
          <a:p>
            <a:pPr marL="1142942" lvl="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Tercer nivel</a:t>
            </a:r>
          </a:p>
          <a:p>
            <a:pPr marL="1600120" lvl="3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Cuarto nivel</a:t>
            </a:r>
          </a:p>
          <a:p>
            <a:pPr marL="2057298" lvl="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0" y="6446836"/>
            <a:ext cx="3086100" cy="365125"/>
          </a:xfrm>
          <a:prstGeom prst="rect">
            <a:avLst/>
          </a:prstGeom>
        </p:spPr>
        <p:txBody>
          <a:bodyPr anchor="ctr"/>
          <a:lstStyle>
            <a:lvl1pPr algn="l">
              <a:defRPr sz="1200">
                <a:solidFill>
                  <a:schemeClr val="bg1"/>
                </a:solidFill>
                <a:latin typeface="Roboto"/>
              </a:defRPr>
            </a:lvl1pPr>
          </a:lstStyle>
          <a:p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70919" y="6442834"/>
            <a:ext cx="473079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bg1"/>
                </a:solidFill>
                <a:latin typeface="Roboto"/>
              </a:defRPr>
            </a:lvl1pPr>
          </a:lstStyle>
          <a:p>
            <a:fld id="{6A36011D-FB50-4DC0-BBF6-A8872FBAD82E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8300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lang="en-US" sz="4400" kern="1200" dirty="0">
          <a:solidFill>
            <a:srgbClr val="E2007D"/>
          </a:solidFill>
          <a:latin typeface="Roboto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s-ES" sz="2800" kern="1200" dirty="0" smtClean="0">
          <a:solidFill>
            <a:srgbClr val="223B82"/>
          </a:solidFill>
          <a:latin typeface="Roboto"/>
          <a:ea typeface="+mn-ea"/>
          <a:cs typeface="+mn-cs"/>
        </a:defRPr>
      </a:lvl1pPr>
      <a:lvl2pPr marL="800077" indent="-3429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400" kern="1200" dirty="0" smtClean="0">
          <a:solidFill>
            <a:srgbClr val="223B82"/>
          </a:solidFill>
          <a:latin typeface="Roboto"/>
          <a:ea typeface="+mn-ea"/>
          <a:cs typeface="+mn-cs"/>
        </a:defRPr>
      </a:lvl2pPr>
      <a:lvl3pPr marL="1257253" indent="-3429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 smtClean="0">
          <a:solidFill>
            <a:srgbClr val="223B82"/>
          </a:solidFill>
          <a:latin typeface="Roboto"/>
          <a:ea typeface="+mn-ea"/>
          <a:cs typeface="+mn-cs"/>
        </a:defRPr>
      </a:lvl3pPr>
      <a:lvl4pPr marL="1657281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 smtClean="0">
          <a:solidFill>
            <a:srgbClr val="223B82"/>
          </a:solidFill>
          <a:latin typeface="Roboto"/>
          <a:ea typeface="+mn-ea"/>
          <a:cs typeface="+mn-cs"/>
        </a:defRPr>
      </a:lvl4pPr>
      <a:lvl5pPr marL="2114459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>
          <a:solidFill>
            <a:srgbClr val="223B82"/>
          </a:solidFill>
          <a:latin typeface="Roboto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12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Costa</dc:creator>
  <cp:lastModifiedBy>Martín Costa</cp:lastModifiedBy>
  <cp:revision>5</cp:revision>
  <dcterms:created xsi:type="dcterms:W3CDTF">2023-10-18T09:44:18Z</dcterms:created>
  <dcterms:modified xsi:type="dcterms:W3CDTF">2023-10-20T10:54:16Z</dcterms:modified>
</cp:coreProperties>
</file>