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7BE-6ACE-41D4-B676-D2A919400DCA}" type="datetimeFigureOut">
              <a:rPr lang="es-ES" smtClean="0"/>
              <a:t>11/06/2020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D1DB-403C-492E-9E0A-04ECC73D3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61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7BE-6ACE-41D4-B676-D2A919400DCA}" type="datetimeFigureOut">
              <a:rPr lang="es-ES" smtClean="0"/>
              <a:t>11/06/2020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D1DB-403C-492E-9E0A-04ECC73D3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32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7BE-6ACE-41D4-B676-D2A919400DCA}" type="datetimeFigureOut">
              <a:rPr lang="es-ES" smtClean="0"/>
              <a:t>11/06/2020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D1DB-403C-492E-9E0A-04ECC73D3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30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7BE-6ACE-41D4-B676-D2A919400DCA}" type="datetimeFigureOut">
              <a:rPr lang="es-ES" smtClean="0"/>
              <a:t>11/06/2020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D1DB-403C-492E-9E0A-04ECC73D3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64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7BE-6ACE-41D4-B676-D2A919400DCA}" type="datetimeFigureOut">
              <a:rPr lang="es-ES" smtClean="0"/>
              <a:t>11/06/2020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D1DB-403C-492E-9E0A-04ECC73D3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08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7BE-6ACE-41D4-B676-D2A919400DCA}" type="datetimeFigureOut">
              <a:rPr lang="es-ES" smtClean="0"/>
              <a:t>11/06/2020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D1DB-403C-492E-9E0A-04ECC73D3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60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7BE-6ACE-41D4-B676-D2A919400DCA}" type="datetimeFigureOut">
              <a:rPr lang="es-ES" smtClean="0"/>
              <a:t>11/06/2020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D1DB-403C-492E-9E0A-04ECC73D3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01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7BE-6ACE-41D4-B676-D2A919400DCA}" type="datetimeFigureOut">
              <a:rPr lang="es-ES" smtClean="0"/>
              <a:t>11/06/2020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D1DB-403C-492E-9E0A-04ECC73D3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01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7BE-6ACE-41D4-B676-D2A919400DCA}" type="datetimeFigureOut">
              <a:rPr lang="es-ES" smtClean="0"/>
              <a:t>11/06/2020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D1DB-403C-492E-9E0A-04ECC73D3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50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7BE-6ACE-41D4-B676-D2A919400DCA}" type="datetimeFigureOut">
              <a:rPr lang="es-ES" smtClean="0"/>
              <a:t>11/06/2020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D1DB-403C-492E-9E0A-04ECC73D3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04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7BE-6ACE-41D4-B676-D2A919400DCA}" type="datetimeFigureOut">
              <a:rPr lang="es-ES" smtClean="0"/>
              <a:t>11/06/2020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D1DB-403C-492E-9E0A-04ECC73D3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54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BC7BE-6ACE-41D4-B676-D2A919400DCA}" type="datetimeFigureOut">
              <a:rPr lang="es-ES" smtClean="0"/>
              <a:t>11/06/2020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5D1DB-403C-492E-9E0A-04ECC73D3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7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melot.biblioteca.udc.es/search*gag/" TargetMode="External"/><Relationship Id="rId2" Type="http://schemas.openxmlformats.org/officeDocument/2006/relationships/hyperlink" Target="https://www.udc.es/bibliote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l"/>
            <a:r>
              <a:rPr lang="es-ES" sz="2000" dirty="0" err="1" smtClean="0"/>
              <a:t>Preme</a:t>
            </a:r>
            <a:r>
              <a:rPr lang="es-ES" sz="2000" dirty="0" smtClean="0"/>
              <a:t> en </a:t>
            </a:r>
            <a:r>
              <a:rPr lang="es-ES" sz="2000" b="1" i="1" dirty="0" smtClean="0"/>
              <a:t>O </a:t>
            </a:r>
            <a:r>
              <a:rPr lang="es-ES" sz="2000" b="1" i="1" dirty="0" err="1" smtClean="0"/>
              <a:t>meu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rexistro</a:t>
            </a:r>
            <a:r>
              <a:rPr lang="es-ES" sz="2000" b="1" i="1" dirty="0" smtClean="0"/>
              <a:t> </a:t>
            </a:r>
            <a:r>
              <a:rPr lang="es-ES" sz="2000" dirty="0" smtClean="0"/>
              <a:t>na </a:t>
            </a:r>
            <a:r>
              <a:rPr lang="es-ES" sz="2000" dirty="0" err="1" smtClean="0"/>
              <a:t>páxina</a:t>
            </a:r>
            <a:r>
              <a:rPr lang="es-ES" sz="2000" dirty="0" smtClean="0"/>
              <a:t> web da biblioteca: </a:t>
            </a:r>
            <a:r>
              <a:rPr lang="es-ES" sz="1200" dirty="0" smtClean="0">
                <a:hlinkClick r:id="rId2"/>
              </a:rPr>
              <a:t>https://www.udc.es/biblioteca</a:t>
            </a:r>
            <a:r>
              <a:rPr lang="es-ES" sz="1200" dirty="0"/>
              <a:t/>
            </a:r>
            <a:br>
              <a:rPr lang="es-ES" sz="1200" dirty="0"/>
            </a:br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err="1" smtClean="0"/>
              <a:t>Tamén</a:t>
            </a:r>
            <a:r>
              <a:rPr lang="es-ES" sz="2000" dirty="0" smtClean="0"/>
              <a:t> podes acceder desde a </a:t>
            </a:r>
            <a:r>
              <a:rPr lang="es-ES" sz="2000" dirty="0" err="1" smtClean="0"/>
              <a:t>páxina</a:t>
            </a:r>
            <a:r>
              <a:rPr lang="es-ES" sz="2000" dirty="0" smtClean="0"/>
              <a:t> do catálogo: </a:t>
            </a:r>
            <a:r>
              <a:rPr lang="es-ES" sz="1200" dirty="0">
                <a:hlinkClick r:id="rId3"/>
              </a:rPr>
              <a:t>http://kmelot.biblioteca.udc.es/search*gag/</a:t>
            </a:r>
            <a:endParaRPr lang="es-ES" sz="1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81"/>
            <a:ext cx="8229600" cy="4324600"/>
          </a:xfrm>
        </p:spPr>
      </p:pic>
    </p:spTree>
    <p:extLst>
      <p:ext uri="{BB962C8B-B14F-4D97-AF65-F5344CB8AC3E}">
        <p14:creationId xmlns:p14="http://schemas.microsoft.com/office/powerpoint/2010/main" val="222213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400" dirty="0" smtClean="0"/>
              <a:t>Cando recibas o correo </a:t>
            </a:r>
            <a:r>
              <a:rPr lang="es-ES" sz="2400" dirty="0" err="1" smtClean="0"/>
              <a:t>xa</a:t>
            </a:r>
            <a:r>
              <a:rPr lang="es-ES" sz="2400" dirty="0" smtClean="0"/>
              <a:t> podes solicitar a cita previa para </a:t>
            </a:r>
            <a:r>
              <a:rPr lang="es-ES" sz="2400" dirty="0" err="1" smtClean="0"/>
              <a:t>recoller</a:t>
            </a:r>
            <a:r>
              <a:rPr lang="es-ES" sz="2400" dirty="0" smtClean="0"/>
              <a:t> o </a:t>
            </a:r>
            <a:r>
              <a:rPr lang="es-ES" sz="2400" dirty="0" smtClean="0"/>
              <a:t>documento. A </a:t>
            </a:r>
            <a:r>
              <a:rPr lang="es-ES" sz="2400" dirty="0" err="1" smtClean="0"/>
              <a:t>solicitude</a:t>
            </a:r>
            <a:r>
              <a:rPr lang="es-ES" sz="2400" dirty="0" smtClean="0"/>
              <a:t> </a:t>
            </a:r>
            <a:r>
              <a:rPr lang="es-ES" sz="2400" dirty="0" err="1" smtClean="0"/>
              <a:t>realizarase</a:t>
            </a:r>
            <a:r>
              <a:rPr lang="es-ES" sz="2400" dirty="0" smtClean="0"/>
              <a:t> nos tres días posteriores a recibir a </a:t>
            </a:r>
            <a:r>
              <a:rPr lang="es-ES" sz="2400" dirty="0" err="1" smtClean="0"/>
              <a:t>mensaxe</a:t>
            </a:r>
            <a:r>
              <a:rPr lang="es-ES" sz="2400" dirty="0" smtClean="0"/>
              <a:t>, se non </a:t>
            </a:r>
            <a:r>
              <a:rPr lang="es-ES" sz="2400" dirty="0" err="1" smtClean="0"/>
              <a:t>cancelarase</a:t>
            </a:r>
            <a:r>
              <a:rPr lang="es-ES" sz="2400" dirty="0" smtClean="0"/>
              <a:t> a reserva.</a:t>
            </a:r>
            <a:endParaRPr lang="es-ES" sz="2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97" y="1927680"/>
            <a:ext cx="7367427" cy="4198483"/>
          </a:xfrm>
        </p:spPr>
      </p:pic>
    </p:spTree>
    <p:extLst>
      <p:ext uri="{BB962C8B-B14F-4D97-AF65-F5344CB8AC3E}">
        <p14:creationId xmlns:p14="http://schemas.microsoft.com/office/powerpoint/2010/main" val="3804932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s-ES" sz="2400" dirty="0" err="1" smtClean="0"/>
              <a:t>Preme</a:t>
            </a:r>
            <a:r>
              <a:rPr lang="es-ES" sz="2400" dirty="0" smtClean="0"/>
              <a:t> na ligazón do correo </a:t>
            </a:r>
            <a:r>
              <a:rPr lang="es-ES" sz="2400" dirty="0" err="1" smtClean="0"/>
              <a:t>ou</a:t>
            </a:r>
            <a:r>
              <a:rPr lang="es-ES" sz="2400" dirty="0" smtClean="0"/>
              <a:t> entra en </a:t>
            </a:r>
            <a:r>
              <a:rPr lang="es-ES" sz="2400" b="1" i="1" dirty="0" smtClean="0"/>
              <a:t>Pídenos cita previa </a:t>
            </a:r>
            <a:r>
              <a:rPr lang="es-ES" sz="2400" dirty="0" smtClean="0"/>
              <a:t>na </a:t>
            </a:r>
            <a:r>
              <a:rPr lang="es-ES" sz="2400" dirty="0" err="1" smtClean="0"/>
              <a:t>páxina</a:t>
            </a:r>
            <a:r>
              <a:rPr lang="es-ES" sz="2400" dirty="0" smtClean="0"/>
              <a:t> web.</a:t>
            </a:r>
            <a:br>
              <a:rPr lang="es-ES" sz="2400" dirty="0" smtClean="0"/>
            </a:br>
            <a:r>
              <a:rPr lang="es-ES" sz="2400" dirty="0" smtClean="0"/>
              <a:t>Selecciona a biblioteca </a:t>
            </a:r>
            <a:r>
              <a:rPr lang="es-ES" sz="2400" dirty="0" err="1" smtClean="0"/>
              <a:t>onde</a:t>
            </a:r>
            <a:r>
              <a:rPr lang="es-ES" sz="2400" dirty="0" smtClean="0"/>
              <a:t> </a:t>
            </a:r>
            <a:r>
              <a:rPr lang="es-ES" sz="2400" dirty="0" err="1" smtClean="0"/>
              <a:t>solicitaches</a:t>
            </a:r>
            <a:r>
              <a:rPr lang="es-ES" sz="2400" dirty="0" smtClean="0"/>
              <a:t> </a:t>
            </a:r>
            <a:r>
              <a:rPr lang="es-ES" sz="2400" dirty="0" err="1" smtClean="0"/>
              <a:t>recoller</a:t>
            </a:r>
            <a:r>
              <a:rPr lang="es-ES" sz="2400" dirty="0" smtClean="0"/>
              <a:t> o documento</a:t>
            </a:r>
            <a:endParaRPr lang="es-ES" sz="24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6543"/>
            <a:ext cx="4038600" cy="3733276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97" y="1600200"/>
            <a:ext cx="3958605" cy="4525963"/>
          </a:xfrm>
        </p:spPr>
      </p:pic>
      <p:pic>
        <p:nvPicPr>
          <p:cNvPr id="1027" name="Picture 3" descr="C:\Users\20091118140544522\AppData\Local\Microsoft\Windows\Temporary Internet Files\Content.IE5\5WOKYM9S\181px-Flecha_tesela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26" y="4725144"/>
            <a:ext cx="72408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1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Selecciona o tipo de reserva (Préstamo </a:t>
            </a:r>
            <a:r>
              <a:rPr lang="es-ES" sz="2400" dirty="0" err="1" smtClean="0"/>
              <a:t>neste</a:t>
            </a:r>
            <a:r>
              <a:rPr lang="es-ES" sz="2400" dirty="0" smtClean="0"/>
              <a:t> caso) e </a:t>
            </a:r>
            <a:br>
              <a:rPr lang="es-ES" sz="2400" dirty="0" smtClean="0"/>
            </a:br>
            <a:r>
              <a:rPr lang="es-ES" sz="2400" dirty="0" smtClean="0"/>
              <a:t>escolle data e hora</a:t>
            </a:r>
            <a:endParaRPr lang="es-ES" sz="2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056784" cy="4281339"/>
          </a:xfrm>
        </p:spPr>
      </p:pic>
    </p:spTree>
    <p:extLst>
      <p:ext uri="{BB962C8B-B14F-4D97-AF65-F5344CB8AC3E}">
        <p14:creationId xmlns:p14="http://schemas.microsoft.com/office/powerpoint/2010/main" val="383832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err="1" smtClean="0"/>
              <a:t>Engade</a:t>
            </a:r>
            <a:r>
              <a:rPr lang="es-ES" sz="2400" dirty="0" smtClean="0"/>
              <a:t> os </a:t>
            </a:r>
            <a:r>
              <a:rPr lang="es-ES" sz="2400" dirty="0" err="1" smtClean="0"/>
              <a:t>teus</a:t>
            </a:r>
            <a:r>
              <a:rPr lang="es-ES" sz="2400" dirty="0" smtClean="0"/>
              <a:t> datos e </a:t>
            </a:r>
            <a:r>
              <a:rPr lang="es-ES" sz="2400" dirty="0" err="1" smtClean="0"/>
              <a:t>preme</a:t>
            </a:r>
            <a:r>
              <a:rPr lang="es-ES" sz="2400" dirty="0" smtClean="0"/>
              <a:t> en </a:t>
            </a:r>
            <a:r>
              <a:rPr lang="es-ES" sz="2400" b="1" i="1" dirty="0" smtClean="0"/>
              <a:t>Reservar</a:t>
            </a:r>
            <a:endParaRPr lang="es-ES" sz="2400" b="1" i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3" y="1600200"/>
            <a:ext cx="7189534" cy="4525963"/>
          </a:xfrm>
        </p:spPr>
      </p:pic>
    </p:spTree>
    <p:extLst>
      <p:ext uri="{BB962C8B-B14F-4D97-AF65-F5344CB8AC3E}">
        <p14:creationId xmlns:p14="http://schemas.microsoft.com/office/powerpoint/2010/main" val="3148573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err="1" smtClean="0"/>
              <a:t>Na</a:t>
            </a:r>
            <a:r>
              <a:rPr lang="es-ES" sz="2400" dirty="0" smtClean="0"/>
              <a:t> </a:t>
            </a:r>
            <a:r>
              <a:rPr lang="es-ES" sz="2400" dirty="0" err="1" smtClean="0"/>
              <a:t>mensaxe</a:t>
            </a:r>
            <a:r>
              <a:rPr lang="es-ES" sz="2400" dirty="0" smtClean="0"/>
              <a:t> de confirmación </a:t>
            </a:r>
            <a:r>
              <a:rPr lang="es-ES" sz="2400" dirty="0" err="1" smtClean="0"/>
              <a:t>preme</a:t>
            </a:r>
            <a:r>
              <a:rPr lang="es-ES" sz="2400" dirty="0" smtClean="0"/>
              <a:t> en </a:t>
            </a:r>
            <a:r>
              <a:rPr lang="es-ES" sz="2400" b="1" i="1" dirty="0" smtClean="0"/>
              <a:t>Aceptar</a:t>
            </a:r>
            <a:r>
              <a:rPr lang="es-ES" sz="2400" dirty="0" smtClean="0"/>
              <a:t>. Recibirás </a:t>
            </a:r>
            <a:r>
              <a:rPr lang="es-ES" sz="2400" dirty="0" err="1" smtClean="0"/>
              <a:t>unha</a:t>
            </a:r>
            <a:r>
              <a:rPr lang="es-ES" sz="2400" dirty="0" smtClean="0"/>
              <a:t> </a:t>
            </a:r>
            <a:r>
              <a:rPr lang="es-ES" sz="2400" dirty="0" err="1" smtClean="0"/>
              <a:t>mensaxe</a:t>
            </a:r>
            <a:r>
              <a:rPr lang="es-ES" sz="2400" dirty="0" smtClean="0"/>
              <a:t> no </a:t>
            </a:r>
            <a:r>
              <a:rPr lang="es-ES" sz="2400" dirty="0" err="1" smtClean="0"/>
              <a:t>teu</a:t>
            </a:r>
            <a:r>
              <a:rPr lang="es-ES" sz="2400" dirty="0" smtClean="0"/>
              <a:t> correo</a:t>
            </a:r>
            <a:endParaRPr lang="es-ES" sz="24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3" y="2262758"/>
            <a:ext cx="3419953" cy="3200847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76" y="1600200"/>
            <a:ext cx="2791248" cy="4525963"/>
          </a:xfrm>
        </p:spPr>
      </p:pic>
      <p:pic>
        <p:nvPicPr>
          <p:cNvPr id="2050" name="Picture 2" descr="C:\Users\20091118140544522\AppData\Local\Microsoft\Windows\Temporary Internet Files\Content.IE5\U9TXMNHI\red-arrow-14836430521C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984722" cy="9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60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err="1" smtClean="0"/>
              <a:t>Nesta</a:t>
            </a:r>
            <a:r>
              <a:rPr lang="es-ES" sz="2400" dirty="0" smtClean="0"/>
              <a:t> pantalla </a:t>
            </a:r>
            <a:r>
              <a:rPr lang="es-ES" sz="2400" dirty="0" err="1" smtClean="0"/>
              <a:t>tamén</a:t>
            </a:r>
            <a:r>
              <a:rPr lang="es-ES" sz="2400" dirty="0" smtClean="0"/>
              <a:t> se </a:t>
            </a:r>
            <a:r>
              <a:rPr lang="es-ES" sz="2400" dirty="0" err="1" smtClean="0"/>
              <a:t>amosa</a:t>
            </a:r>
            <a:r>
              <a:rPr lang="es-ES" sz="2400" dirty="0" smtClean="0"/>
              <a:t> a reserva, </a:t>
            </a:r>
            <a:r>
              <a:rPr lang="es-ES" sz="2400" dirty="0" err="1" smtClean="0"/>
              <a:t>onde</a:t>
            </a:r>
            <a:r>
              <a:rPr lang="es-ES" sz="2400" dirty="0" smtClean="0"/>
              <a:t> se pode reprogramar </a:t>
            </a:r>
            <a:r>
              <a:rPr lang="es-ES" sz="2400" dirty="0" err="1" smtClean="0"/>
              <a:t>ou</a:t>
            </a:r>
            <a:r>
              <a:rPr lang="es-ES" sz="2400" dirty="0" smtClean="0"/>
              <a:t> cancelar a reserva </a:t>
            </a:r>
            <a:r>
              <a:rPr lang="es-ES" sz="2400" dirty="0" err="1" smtClean="0"/>
              <a:t>feita</a:t>
            </a:r>
            <a:r>
              <a:rPr lang="es-ES" sz="2400" dirty="0" smtClean="0"/>
              <a:t> </a:t>
            </a:r>
            <a:r>
              <a:rPr lang="es-ES" sz="2400" dirty="0" err="1" smtClean="0"/>
              <a:t>ou</a:t>
            </a:r>
            <a:r>
              <a:rPr lang="es-ES" sz="2400" dirty="0" smtClean="0"/>
              <a:t> </a:t>
            </a:r>
            <a:r>
              <a:rPr lang="es-ES" sz="2400" dirty="0" err="1" smtClean="0"/>
              <a:t>facer</a:t>
            </a:r>
            <a:r>
              <a:rPr lang="es-ES" sz="2400" dirty="0" smtClean="0"/>
              <a:t> </a:t>
            </a:r>
            <a:r>
              <a:rPr lang="es-ES" sz="2400" dirty="0" err="1" smtClean="0"/>
              <a:t>unha</a:t>
            </a:r>
            <a:r>
              <a:rPr lang="es-ES" sz="2400" dirty="0" smtClean="0"/>
              <a:t> nova</a:t>
            </a:r>
            <a:endParaRPr lang="es-ES" sz="2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39" y="1700808"/>
            <a:ext cx="6459322" cy="4425355"/>
          </a:xfrm>
        </p:spPr>
      </p:pic>
    </p:spTree>
    <p:extLst>
      <p:ext uri="{BB962C8B-B14F-4D97-AF65-F5344CB8AC3E}">
        <p14:creationId xmlns:p14="http://schemas.microsoft.com/office/powerpoint/2010/main" val="330335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Introduce o </a:t>
            </a:r>
            <a:r>
              <a:rPr lang="es-ES" sz="2000" dirty="0"/>
              <a:t> </a:t>
            </a:r>
            <a:r>
              <a:rPr lang="es-ES" sz="2000" dirty="0" err="1" smtClean="0"/>
              <a:t>teu</a:t>
            </a:r>
            <a:r>
              <a:rPr lang="es-ES" sz="2000" dirty="0" smtClean="0"/>
              <a:t> </a:t>
            </a:r>
            <a:r>
              <a:rPr lang="es-ES" sz="2000" dirty="0" err="1" smtClean="0"/>
              <a:t>nome</a:t>
            </a:r>
            <a:r>
              <a:rPr lang="es-ES" sz="2000" dirty="0" smtClean="0"/>
              <a:t>, código de barras da </a:t>
            </a:r>
            <a:r>
              <a:rPr lang="es-ES" sz="2000" dirty="0" err="1" smtClean="0"/>
              <a:t>tarxeta</a:t>
            </a:r>
            <a:r>
              <a:rPr lang="es-ES" sz="2000" dirty="0" smtClean="0"/>
              <a:t> universitaria e  o PIN</a:t>
            </a:r>
            <a:endParaRPr lang="es-ES" sz="20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6963"/>
            <a:ext cx="8229600" cy="4192437"/>
          </a:xfrm>
        </p:spPr>
      </p:pic>
    </p:spTree>
    <p:extLst>
      <p:ext uri="{BB962C8B-B14F-4D97-AF65-F5344CB8AC3E}">
        <p14:creationId xmlns:p14="http://schemas.microsoft.com/office/powerpoint/2010/main" val="259532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Busca os documentos na </a:t>
            </a:r>
            <a:r>
              <a:rPr lang="es-ES" sz="2400" dirty="0" err="1" smtClean="0"/>
              <a:t>caixa</a:t>
            </a:r>
            <a:r>
              <a:rPr lang="es-ES" sz="2400" dirty="0" smtClean="0"/>
              <a:t> de busca do centro</a:t>
            </a:r>
            <a:endParaRPr lang="es-ES" sz="2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8229600" cy="3534115"/>
          </a:xfrm>
        </p:spPr>
      </p:pic>
    </p:spTree>
    <p:extLst>
      <p:ext uri="{BB962C8B-B14F-4D97-AF65-F5344CB8AC3E}">
        <p14:creationId xmlns:p14="http://schemas.microsoft.com/office/powerpoint/2010/main" val="68272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Introduce a </a:t>
            </a:r>
            <a:r>
              <a:rPr lang="es-ES" sz="2400" dirty="0" err="1" smtClean="0"/>
              <a:t>túa</a:t>
            </a:r>
            <a:r>
              <a:rPr lang="es-ES" sz="2400" dirty="0" smtClean="0"/>
              <a:t> consulta na </a:t>
            </a:r>
            <a:r>
              <a:rPr lang="es-ES" sz="2400" dirty="0" err="1" smtClean="0"/>
              <a:t>caixa</a:t>
            </a:r>
            <a:r>
              <a:rPr lang="es-ES" sz="2400" dirty="0" smtClean="0"/>
              <a:t> e </a:t>
            </a:r>
            <a:r>
              <a:rPr lang="es-ES" sz="2400" dirty="0" err="1" smtClean="0"/>
              <a:t>preme</a:t>
            </a:r>
            <a:r>
              <a:rPr lang="es-ES" sz="2400" dirty="0" smtClean="0"/>
              <a:t> en </a:t>
            </a:r>
            <a:r>
              <a:rPr lang="es-ES" sz="2400" b="1" i="1" dirty="0" smtClean="0"/>
              <a:t>Busca</a:t>
            </a:r>
            <a:r>
              <a:rPr lang="es-ES" sz="2400" i="1" dirty="0" smtClean="0"/>
              <a:t> para </a:t>
            </a:r>
            <a:r>
              <a:rPr lang="es-ES" sz="2400" dirty="0" smtClean="0"/>
              <a:t>acceder </a:t>
            </a:r>
            <a:r>
              <a:rPr lang="es-ES" sz="2400" dirty="0" err="1" smtClean="0"/>
              <a:t>ao</a:t>
            </a:r>
            <a:r>
              <a:rPr lang="es-ES" sz="2400" dirty="0" smtClean="0"/>
              <a:t> catálogo</a:t>
            </a:r>
            <a:endParaRPr lang="es-ES" sz="2400" i="1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8229600" cy="3490290"/>
          </a:xfrm>
        </p:spPr>
      </p:pic>
    </p:spTree>
    <p:extLst>
      <p:ext uri="{BB962C8B-B14F-4D97-AF65-F5344CB8AC3E}">
        <p14:creationId xmlns:p14="http://schemas.microsoft.com/office/powerpoint/2010/main" val="287342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err="1" smtClean="0"/>
              <a:t>Elixe</a:t>
            </a:r>
            <a:r>
              <a:rPr lang="es-ES" sz="2400" dirty="0" smtClean="0"/>
              <a:t> o documento que te interese e </a:t>
            </a:r>
            <a:r>
              <a:rPr lang="es-ES" sz="2400" dirty="0" err="1" smtClean="0"/>
              <a:t>preme</a:t>
            </a:r>
            <a:r>
              <a:rPr lang="es-ES" sz="2400" dirty="0" smtClean="0"/>
              <a:t> en </a:t>
            </a:r>
            <a:r>
              <a:rPr lang="es-ES" sz="2400" b="1" i="1" dirty="0" smtClean="0"/>
              <a:t>Reservar</a:t>
            </a:r>
            <a:endParaRPr lang="es-ES" sz="2400" b="1" i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4276326"/>
          </a:xfrm>
        </p:spPr>
      </p:pic>
    </p:spTree>
    <p:extLst>
      <p:ext uri="{BB962C8B-B14F-4D97-AF65-F5344CB8AC3E}">
        <p14:creationId xmlns:p14="http://schemas.microsoft.com/office/powerpoint/2010/main" val="149330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Selecciona o </a:t>
            </a:r>
            <a:r>
              <a:rPr lang="es-ES" sz="2400" dirty="0" err="1" smtClean="0"/>
              <a:t>exemplar</a:t>
            </a:r>
            <a:r>
              <a:rPr lang="es-ES" sz="2400" dirty="0" smtClean="0"/>
              <a:t> que te interese e </a:t>
            </a:r>
            <a:r>
              <a:rPr lang="es-ES" sz="2400" dirty="0" err="1" smtClean="0"/>
              <a:t>preme</a:t>
            </a:r>
            <a:r>
              <a:rPr lang="es-ES" sz="2400" dirty="0" smtClean="0"/>
              <a:t> en </a:t>
            </a:r>
            <a:r>
              <a:rPr lang="es-ES" sz="2400" b="1" i="1" dirty="0" smtClean="0"/>
              <a:t>Solicitar o </a:t>
            </a:r>
            <a:r>
              <a:rPr lang="es-ES" sz="2400" b="1" i="1" dirty="0" err="1" smtClean="0"/>
              <a:t>exemplar</a:t>
            </a:r>
            <a:r>
              <a:rPr lang="es-ES" sz="2400" b="1" i="1" dirty="0" smtClean="0"/>
              <a:t> seleccionado</a:t>
            </a:r>
            <a:endParaRPr lang="es-ES" sz="2400" b="1" i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9" y="1853126"/>
            <a:ext cx="7497222" cy="4020111"/>
          </a:xfrm>
        </p:spPr>
      </p:pic>
    </p:spTree>
    <p:extLst>
      <p:ext uri="{BB962C8B-B14F-4D97-AF65-F5344CB8AC3E}">
        <p14:creationId xmlns:p14="http://schemas.microsoft.com/office/powerpoint/2010/main" val="323648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Selecciona a biblioteca </a:t>
            </a:r>
            <a:r>
              <a:rPr lang="es-ES" sz="2400" dirty="0" err="1" smtClean="0"/>
              <a:t>onde</a:t>
            </a:r>
            <a:r>
              <a:rPr lang="es-ES" sz="2400" dirty="0" smtClean="0"/>
              <a:t> </a:t>
            </a:r>
            <a:r>
              <a:rPr lang="es-ES" sz="2400" dirty="0" err="1" smtClean="0"/>
              <a:t>queres</a:t>
            </a:r>
            <a:r>
              <a:rPr lang="es-ES" sz="2400" dirty="0" smtClean="0"/>
              <a:t> </a:t>
            </a:r>
            <a:r>
              <a:rPr lang="es-ES" sz="2400" dirty="0" err="1" smtClean="0"/>
              <a:t>recoller</a:t>
            </a:r>
            <a:r>
              <a:rPr lang="es-ES" sz="2400" dirty="0" smtClean="0"/>
              <a:t> o documento e </a:t>
            </a:r>
            <a:r>
              <a:rPr lang="es-ES" sz="2400" dirty="0" err="1" smtClean="0"/>
              <a:t>preme</a:t>
            </a:r>
            <a:r>
              <a:rPr lang="es-ES" sz="2400" dirty="0" smtClean="0"/>
              <a:t> en </a:t>
            </a:r>
            <a:r>
              <a:rPr lang="es-ES" sz="2400" b="1" i="1" dirty="0" smtClean="0"/>
              <a:t>Enviar</a:t>
            </a:r>
            <a:endParaRPr lang="es-ES" sz="2400" b="1" i="1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03152"/>
            <a:ext cx="3538735" cy="3214080"/>
          </a:xfrm>
        </p:spPr>
      </p:pic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3418"/>
            <a:ext cx="4038600" cy="2979526"/>
          </a:xfrm>
        </p:spPr>
      </p:pic>
      <p:pic>
        <p:nvPicPr>
          <p:cNvPr id="1026" name="Picture 2" descr="C:\Users\20091118140544522\AppData\Local\Microsoft\Windows\Temporary Internet Files\Content.IE5\5WOKYM9S\Human-edit-redo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9473">
            <a:off x="3488307" y="2795976"/>
            <a:ext cx="1963635" cy="75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3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400" dirty="0" err="1" smtClean="0"/>
              <a:t>Unha</a:t>
            </a:r>
            <a:r>
              <a:rPr lang="es-ES" sz="2400" dirty="0" smtClean="0"/>
              <a:t> vez </a:t>
            </a:r>
            <a:r>
              <a:rPr lang="es-ES" sz="2400" dirty="0" err="1" smtClean="0"/>
              <a:t>feita</a:t>
            </a:r>
            <a:r>
              <a:rPr lang="es-ES" sz="2400" dirty="0" smtClean="0"/>
              <a:t> a reserva, </a:t>
            </a:r>
            <a:r>
              <a:rPr lang="es-ES" sz="2400" dirty="0" err="1" smtClean="0"/>
              <a:t>sae</a:t>
            </a:r>
            <a:r>
              <a:rPr lang="es-ES" sz="2400" dirty="0" smtClean="0"/>
              <a:t> esta </a:t>
            </a:r>
            <a:r>
              <a:rPr lang="es-ES" sz="2400" dirty="0" err="1" smtClean="0"/>
              <a:t>mensaxe</a:t>
            </a:r>
            <a:r>
              <a:rPr lang="es-ES" sz="2400" dirty="0" smtClean="0"/>
              <a:t>. Espera a recibir o correo electrónico (non o recibirás ata o día </a:t>
            </a:r>
            <a:r>
              <a:rPr lang="es-ES" sz="2400" dirty="0" err="1" smtClean="0"/>
              <a:t>seguinte</a:t>
            </a:r>
            <a:r>
              <a:rPr lang="es-ES" sz="2400" dirty="0" smtClean="0"/>
              <a:t> como mínimo. Pode ser </a:t>
            </a:r>
            <a:r>
              <a:rPr lang="es-ES" sz="2400" dirty="0" err="1" smtClean="0"/>
              <a:t>máis</a:t>
            </a:r>
            <a:r>
              <a:rPr lang="es-ES" sz="2400" dirty="0" smtClean="0"/>
              <a:t> no préstamo </a:t>
            </a:r>
            <a:r>
              <a:rPr lang="es-ES" sz="2400" dirty="0" err="1" smtClean="0"/>
              <a:t>intercentros</a:t>
            </a:r>
            <a:r>
              <a:rPr lang="es-ES" sz="2400" dirty="0" smtClean="0"/>
              <a:t> </a:t>
            </a:r>
            <a:r>
              <a:rPr lang="es-ES" sz="2400" dirty="0" err="1" smtClean="0"/>
              <a:t>ou</a:t>
            </a:r>
            <a:r>
              <a:rPr lang="es-ES" sz="2400" dirty="0" smtClean="0"/>
              <a:t> se o documento está prestado)</a:t>
            </a:r>
            <a:endParaRPr lang="es-ES" sz="2400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8229600" cy="2731367"/>
          </a:xfrm>
        </p:spPr>
      </p:pic>
    </p:spTree>
    <p:extLst>
      <p:ext uri="{BB962C8B-B14F-4D97-AF65-F5344CB8AC3E}">
        <p14:creationId xmlns:p14="http://schemas.microsoft.com/office/powerpoint/2010/main" val="315554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Se </a:t>
            </a:r>
            <a:r>
              <a:rPr lang="es-ES" sz="2400" dirty="0" err="1" smtClean="0"/>
              <a:t>queres</a:t>
            </a:r>
            <a:r>
              <a:rPr lang="es-ES" sz="2400" dirty="0" smtClean="0"/>
              <a:t> </a:t>
            </a:r>
            <a:r>
              <a:rPr lang="es-ES" sz="2400" dirty="0" err="1" smtClean="0"/>
              <a:t>facer</a:t>
            </a:r>
            <a:r>
              <a:rPr lang="es-ES" sz="2400" dirty="0" smtClean="0"/>
              <a:t> </a:t>
            </a:r>
            <a:r>
              <a:rPr lang="es-ES" sz="2400" dirty="0" err="1" smtClean="0"/>
              <a:t>máis</a:t>
            </a:r>
            <a:r>
              <a:rPr lang="es-ES" sz="2400" dirty="0" smtClean="0"/>
              <a:t> reservas, </a:t>
            </a:r>
            <a:r>
              <a:rPr lang="es-ES" sz="2400" dirty="0" err="1" smtClean="0"/>
              <a:t>preme</a:t>
            </a:r>
            <a:r>
              <a:rPr lang="es-ES" sz="2400" dirty="0" smtClean="0"/>
              <a:t> en </a:t>
            </a:r>
            <a:r>
              <a:rPr lang="es-ES" sz="2400" b="1" i="1" dirty="0" smtClean="0"/>
              <a:t>O </a:t>
            </a:r>
            <a:r>
              <a:rPr lang="es-ES" sz="2400" b="1" i="1" dirty="0" err="1" smtClean="0"/>
              <a:t>meu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rexistro</a:t>
            </a:r>
            <a:r>
              <a:rPr lang="es-ES" sz="2400" b="1" i="1" dirty="0" smtClean="0"/>
              <a:t> </a:t>
            </a:r>
            <a:r>
              <a:rPr lang="es-ES" sz="2400" dirty="0" smtClean="0"/>
              <a:t>e repite o proceso</a:t>
            </a:r>
            <a:endParaRPr lang="es-ES" sz="24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8229600" cy="3312367"/>
          </a:xfrm>
        </p:spPr>
      </p:pic>
    </p:spTree>
    <p:extLst>
      <p:ext uri="{BB962C8B-B14F-4D97-AF65-F5344CB8AC3E}">
        <p14:creationId xmlns:p14="http://schemas.microsoft.com/office/powerpoint/2010/main" val="1006965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243</Words>
  <Application>Microsoft Office PowerPoint</Application>
  <PresentationFormat>Presentación en pantalla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Preme en O meu rexistro na páxina web da biblioteca: https://www.udc.es/biblioteca   Tamén podes acceder desde a páxina do catálogo: http://kmelot.biblioteca.udc.es/search*gag/</vt:lpstr>
      <vt:lpstr>Introduce o  teu nome, código de barras da tarxeta universitaria e  o PIN</vt:lpstr>
      <vt:lpstr>Busca os documentos na caixa de busca do centro</vt:lpstr>
      <vt:lpstr>Introduce a túa consulta na caixa e preme en Busca para acceder ao catálogo</vt:lpstr>
      <vt:lpstr>Elixe o documento que te interese e preme en Reservar</vt:lpstr>
      <vt:lpstr>Selecciona o exemplar que te interese e preme en Solicitar o exemplar seleccionado</vt:lpstr>
      <vt:lpstr>Selecciona a biblioteca onde queres recoller o documento e preme en Enviar</vt:lpstr>
      <vt:lpstr>Unha vez feita a reserva, sae esta mensaxe. Espera a recibir o correo electrónico (non o recibirás ata o día seguinte como mínimo. Pode ser máis no préstamo intercentros ou se o documento está prestado)</vt:lpstr>
      <vt:lpstr>Se queres facer máis reservas, preme en O meu rexistro e repite o proceso</vt:lpstr>
      <vt:lpstr>Cando recibas o correo xa podes solicitar a cita previa para recoller o documento. A solicitude realizarase nos tres días posteriores a recibir a mensaxe, se non cancelarase a reserva.</vt:lpstr>
      <vt:lpstr>Preme na ligazón do correo ou entra en Pídenos cita previa na páxina web. Selecciona a biblioteca onde solicitaches recoller o documento</vt:lpstr>
      <vt:lpstr>Selecciona o tipo de reserva (Préstamo neste caso) e  escolle data e hora</vt:lpstr>
      <vt:lpstr>Engade os teus datos e preme en Reservar</vt:lpstr>
      <vt:lpstr>Na mensaxe de confirmación preme en Aceptar. Recibirás unha mensaxe no teu correo</vt:lpstr>
      <vt:lpstr>Nesta pantalla tamén se amosa a reserva, onde se pode reprogramar ou cancelar a reserva feita ou facer unha nova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20091118140544522</dc:creator>
  <cp:lastModifiedBy>20091118140544522</cp:lastModifiedBy>
  <cp:revision>14</cp:revision>
  <dcterms:created xsi:type="dcterms:W3CDTF">2020-06-10T08:30:12Z</dcterms:created>
  <dcterms:modified xsi:type="dcterms:W3CDTF">2020-06-11T10:44:06Z</dcterms:modified>
</cp:coreProperties>
</file>