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 id="292" r:id="rId36"/>
    <p:sldId id="293" r:id="rId37"/>
    <p:sldId id="291" r:id="rId38"/>
    <p:sldId id="294" r:id="rId3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a Luz Pérez César" initials="MLPC" lastIdx="3" clrIdx="0">
    <p:extLst>
      <p:ext uri="{19B8F6BF-5375-455C-9EA6-DF929625EA0E}">
        <p15:presenceInfo xmlns:p15="http://schemas.microsoft.com/office/powerpoint/2012/main" userId="S::marta.cesar@udc.es::cf98c865-69bf-40fa-b056-8e16bb089d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359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8BC8E-2C99-B58E-A596-C8406B32AAEB}" v="65" dt="2025-10-01T11:02:4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94660"/>
  </p:normalViewPr>
  <p:slideViewPr>
    <p:cSldViewPr snapToGrid="0">
      <p:cViewPr>
        <p:scale>
          <a:sx n="66" d="100"/>
          <a:sy n="66" d="100"/>
        </p:scale>
        <p:origin x="1266" y="1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AE6C63-2A8D-4E84-BB27-7CE6D424BA9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50A0C0-C736-421D-91BA-0D1BCC3045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818380C-A264-4DA1-AB36-40EC8CCA4F16}"/>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0AED0E21-FDA4-496C-B7DB-6D341FAE1AD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E5FA47-9813-46B8-9CEC-2A329C94BE9C}"/>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11092260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0317C8-53F0-4D72-914D-5948FCB11BF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EBEF080-8D2F-4DDA-A624-3276C888F0D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510EE61-DFB4-46AA-BC23-E7E7AF33A519}"/>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66786386-E4FC-43AE-9BE7-E1A1CBC3A7E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201AB78-BD55-41E5-A850-CF4A096419D2}"/>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616511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C2A1BED-147A-47D2-A419-7B477BD70E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94213B2-CA17-484E-B4EB-A89277F4F78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1FE23A-D38D-427D-9C64-BEE0FE19560A}"/>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0E903815-D8FF-4785-AF1C-37EB862307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C6A1532-A7A0-4394-B7FC-617953D53C24}"/>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232845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380CA0-A80A-480D-8F96-8B88549AC79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1C5D65-FE77-4436-B534-A022439781B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278EFC2-2528-4BB7-92D5-F777E4292BE1}"/>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B2E98638-62D9-4121-B653-93AF4E27661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1243C51-4729-4176-A35F-94D10E578301}"/>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2669043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5F4A07-C8B4-4CB5-973D-34E4E469D3E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1D402B3-C5D8-41D3-9879-55760601AA9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A528E23-744D-487A-90F4-12861F6163BE}"/>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6A0FBF3A-AACC-4653-A8B8-EA652037934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D88366-F903-40D1-9531-FAD73B247B6E}"/>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1209343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2E13A5-24D0-491D-A48A-C21DB8AEEDB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357167C-9E47-403F-8728-8F425F0FC2A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08E6186-8101-459B-BD8A-9C73E5282C3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A921031-F298-4701-9743-9BBBE5C05291}"/>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6" name="Marcador de pie de página 5">
            <a:extLst>
              <a:ext uri="{FF2B5EF4-FFF2-40B4-BE49-F238E27FC236}">
                <a16:creationId xmlns:a16="http://schemas.microsoft.com/office/drawing/2014/main" id="{47D52EF6-486F-46A6-A053-450A940AD2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DBC9BBE-EA14-47D5-A9E5-99F9C23B2BA2}"/>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60872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567FEC-04DD-4EE2-B244-6E972CFDF21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15D1DAB-4391-495F-A84C-9800DC8AE2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DEEBDBF-5537-47CB-860C-EFD66CEB317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FDC0364-3893-412F-8289-EC0CA92F1A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266B8A6-EAFE-4C62-A069-3377AC0EB7D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E9A190C-C92D-4068-ABAC-C5898DD52C17}"/>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8" name="Marcador de pie de página 7">
            <a:extLst>
              <a:ext uri="{FF2B5EF4-FFF2-40B4-BE49-F238E27FC236}">
                <a16:creationId xmlns:a16="http://schemas.microsoft.com/office/drawing/2014/main" id="{F40891B0-C9C8-434C-90C5-5717AA219C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D3363C8-38C5-4B8C-AEBB-0DA938DD5815}"/>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210514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7392D2-CE69-432F-A9B3-78317F0DE52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1764F8D-0D84-40C8-8F83-A31AA85BE7AA}"/>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4" name="Marcador de pie de página 3">
            <a:extLst>
              <a:ext uri="{FF2B5EF4-FFF2-40B4-BE49-F238E27FC236}">
                <a16:creationId xmlns:a16="http://schemas.microsoft.com/office/drawing/2014/main" id="{77B2F287-596A-4CA0-A713-A1CC25335F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9D6DD253-17AB-4D90-8B7D-E249B61E02BD}"/>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1954818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F432410-3FA5-4C56-9A80-14202C0598D0}"/>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3" name="Marcador de pie de página 2">
            <a:extLst>
              <a:ext uri="{FF2B5EF4-FFF2-40B4-BE49-F238E27FC236}">
                <a16:creationId xmlns:a16="http://schemas.microsoft.com/office/drawing/2014/main" id="{F1C82119-8E6D-4ECC-AB0A-1E2BFB14C3B8}"/>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867E8CB-B37F-438F-B617-E937FF4FF9C0}"/>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178042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95A23CB-C1FD-433A-A95C-598D01C95D6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F51AF0-FBA2-4CCB-BA0A-2A38EA5B5E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1F9AEA2E-D324-4514-8039-4A544A0F9D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49EBE15-BE0D-4E34-B83F-53D25ED840CA}"/>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6" name="Marcador de pie de página 5">
            <a:extLst>
              <a:ext uri="{FF2B5EF4-FFF2-40B4-BE49-F238E27FC236}">
                <a16:creationId xmlns:a16="http://schemas.microsoft.com/office/drawing/2014/main" id="{70DFB846-8D3C-419D-BAAC-8E8536E281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CA2FE51-E45A-47EB-9D9E-742C36BBA80A}"/>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3694643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987552-1485-4223-8DE0-97FB0BF9E7A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0F9284-A2A7-491B-8A78-B9DC4A2FBB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40D19CB6-A0E0-4BA8-B3A4-855F65D3AA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63635E0-AD0D-400F-8246-51E67F916D00}"/>
              </a:ext>
            </a:extLst>
          </p:cNvPr>
          <p:cNvSpPr>
            <a:spLocks noGrp="1"/>
          </p:cNvSpPr>
          <p:nvPr>
            <p:ph type="dt" sz="half" idx="10"/>
          </p:nvPr>
        </p:nvSpPr>
        <p:spPr/>
        <p:txBody>
          <a:bodyPr/>
          <a:lstStyle/>
          <a:p>
            <a:fld id="{A4B5A335-1FD9-47A3-B124-A6C322ED40AD}" type="datetimeFigureOut">
              <a:rPr lang="es-ES" smtClean="0"/>
              <a:t>13/10/2025</a:t>
            </a:fld>
            <a:endParaRPr lang="es-ES"/>
          </a:p>
        </p:txBody>
      </p:sp>
      <p:sp>
        <p:nvSpPr>
          <p:cNvPr id="6" name="Marcador de pie de página 5">
            <a:extLst>
              <a:ext uri="{FF2B5EF4-FFF2-40B4-BE49-F238E27FC236}">
                <a16:creationId xmlns:a16="http://schemas.microsoft.com/office/drawing/2014/main" id="{BB0494E8-EA34-4AE7-873C-951E444E5BB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702005-4E34-43E2-87F6-02B55638318C}"/>
              </a:ext>
            </a:extLst>
          </p:cNvPr>
          <p:cNvSpPr>
            <a:spLocks noGrp="1"/>
          </p:cNvSpPr>
          <p:nvPr>
            <p:ph type="sldNum" sz="quarter" idx="12"/>
          </p:nvPr>
        </p:nvSpPr>
        <p:spPr/>
        <p:txBody>
          <a:bodyPr/>
          <a:lstStyle/>
          <a:p>
            <a:fld id="{750495F7-DAF4-4218-AB5E-D8383A278D37}" type="slidenum">
              <a:rPr lang="es-ES" smtClean="0"/>
              <a:t>‹Nº›</a:t>
            </a:fld>
            <a:endParaRPr lang="es-ES"/>
          </a:p>
        </p:txBody>
      </p:sp>
    </p:spTree>
    <p:extLst>
      <p:ext uri="{BB962C8B-B14F-4D97-AF65-F5344CB8AC3E}">
        <p14:creationId xmlns:p14="http://schemas.microsoft.com/office/powerpoint/2010/main" val="288773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6419985-409D-492B-BCBD-EC9235F548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C62509-6967-469E-8BFB-B2D8D561A3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1E9A83B-31AB-4524-88FD-0E31CFEFF3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B5A335-1FD9-47A3-B124-A6C322ED40AD}" type="datetimeFigureOut">
              <a:rPr lang="es-ES" smtClean="0"/>
              <a:t>13/10/2025</a:t>
            </a:fld>
            <a:endParaRPr lang="es-ES"/>
          </a:p>
        </p:txBody>
      </p:sp>
      <p:sp>
        <p:nvSpPr>
          <p:cNvPr id="5" name="Marcador de pie de página 4">
            <a:extLst>
              <a:ext uri="{FF2B5EF4-FFF2-40B4-BE49-F238E27FC236}">
                <a16:creationId xmlns:a16="http://schemas.microsoft.com/office/drawing/2014/main" id="{7FB9D3E0-7D36-40E8-8943-DBEFE7ABB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130A50B1-4C72-490E-B25A-36E54743A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0495F7-DAF4-4218-AB5E-D8383A278D37}" type="slidenum">
              <a:rPr lang="es-ES" smtClean="0"/>
              <a:t>‹Nº›</a:t>
            </a:fld>
            <a:endParaRPr lang="es-ES"/>
          </a:p>
        </p:txBody>
      </p:sp>
    </p:spTree>
    <p:extLst>
      <p:ext uri="{BB962C8B-B14F-4D97-AF65-F5344CB8AC3E}">
        <p14:creationId xmlns:p14="http://schemas.microsoft.com/office/powerpoint/2010/main" val="28568617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udc.es/es/biblioteca/?language=es"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infoguias.biblioteca.udc.es/CRUNIA_gl" TargetMode="External"/><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AFB120-E8F0-4E43-B960-E9BDF060FE66}"/>
              </a:ext>
            </a:extLst>
          </p:cNvPr>
          <p:cNvSpPr>
            <a:spLocks noGrp="1"/>
          </p:cNvSpPr>
          <p:nvPr>
            <p:ph type="ctrTitle"/>
          </p:nvPr>
        </p:nvSpPr>
        <p:spPr/>
        <p:txBody>
          <a:bodyPr/>
          <a:lstStyle/>
          <a:p>
            <a:r>
              <a:rPr lang="es-ES" b="1" dirty="0">
                <a:solidFill>
                  <a:srgbClr val="FF0000"/>
                </a:solidFill>
              </a:rPr>
              <a:t>BBDD de Derecho</a:t>
            </a:r>
          </a:p>
        </p:txBody>
      </p:sp>
      <p:sp>
        <p:nvSpPr>
          <p:cNvPr id="3" name="Subtítulo 2">
            <a:extLst>
              <a:ext uri="{FF2B5EF4-FFF2-40B4-BE49-F238E27FC236}">
                <a16:creationId xmlns:a16="http://schemas.microsoft.com/office/drawing/2014/main" id="{6A24F249-4E73-4975-81C5-9F874695D646}"/>
              </a:ext>
            </a:extLst>
          </p:cNvPr>
          <p:cNvSpPr>
            <a:spLocks noGrp="1"/>
          </p:cNvSpPr>
          <p:nvPr>
            <p:ph type="subTitle" idx="1"/>
          </p:nvPr>
        </p:nvSpPr>
        <p:spPr>
          <a:xfrm>
            <a:off x="1524000" y="4212770"/>
            <a:ext cx="9144000" cy="1045029"/>
          </a:xfrm>
        </p:spPr>
        <p:txBody>
          <a:bodyPr>
            <a:normAutofit fontScale="85000" lnSpcReduction="20000"/>
          </a:bodyPr>
          <a:lstStyle/>
          <a:p>
            <a:r>
              <a:rPr lang="es-ES" sz="4000" b="0" i="0" u="none" strike="noStrike" dirty="0">
                <a:solidFill>
                  <a:srgbClr val="4D5156"/>
                </a:solidFill>
                <a:effectLst/>
                <a:latin typeface="Arial" panose="020B0604020202020204" pitchFamily="34" charset="0"/>
                <a:hlinkClick r:id="rId2"/>
              </a:rPr>
              <a:t>https://www.udc.es › biblioteca</a:t>
            </a:r>
            <a:endParaRPr lang="es-ES" sz="4000" b="0" i="0" u="none" strike="noStrike" dirty="0">
              <a:solidFill>
                <a:srgbClr val="1A0DAB"/>
              </a:solidFill>
              <a:effectLst/>
              <a:latin typeface="Arial" panose="020B0604020202020204" pitchFamily="34" charset="0"/>
              <a:hlinkClick r:id="rId2"/>
            </a:endParaRPr>
          </a:p>
          <a:p>
            <a:br>
              <a:rPr lang="es-ES" b="0" i="0" dirty="0">
                <a:solidFill>
                  <a:srgbClr val="4D5156"/>
                </a:solidFill>
                <a:effectLst/>
                <a:latin typeface="Arial" panose="020B0604020202020204" pitchFamily="34" charset="0"/>
              </a:rPr>
            </a:br>
            <a:endParaRPr lang="es-ES" dirty="0"/>
          </a:p>
        </p:txBody>
      </p:sp>
    </p:spTree>
    <p:extLst>
      <p:ext uri="{BB962C8B-B14F-4D97-AF65-F5344CB8AC3E}">
        <p14:creationId xmlns:p14="http://schemas.microsoft.com/office/powerpoint/2010/main" val="139880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21CF80A-3F56-4889-8C84-C0944F3CB256}"/>
              </a:ext>
            </a:extLst>
          </p:cNvPr>
          <p:cNvPicPr>
            <a:picLocks noChangeAspect="1"/>
          </p:cNvPicPr>
          <p:nvPr/>
        </p:nvPicPr>
        <p:blipFill rotWithShape="1">
          <a:blip r:embed="rId2"/>
          <a:srcRect t="12976" b="6870"/>
          <a:stretch/>
        </p:blipFill>
        <p:spPr>
          <a:xfrm>
            <a:off x="180974" y="971552"/>
            <a:ext cx="11763375" cy="5141014"/>
          </a:xfrm>
          <a:prstGeom prst="rect">
            <a:avLst/>
          </a:prstGeom>
          <a:noFill/>
          <a:ln>
            <a:solidFill>
              <a:srgbClr val="FF0000"/>
            </a:solidFill>
          </a:ln>
        </p:spPr>
      </p:pic>
      <p:sp>
        <p:nvSpPr>
          <p:cNvPr id="4" name="Elipse 3">
            <a:extLst>
              <a:ext uri="{FF2B5EF4-FFF2-40B4-BE49-F238E27FC236}">
                <a16:creationId xmlns:a16="http://schemas.microsoft.com/office/drawing/2014/main" id="{03321680-A961-4D91-91B7-CDFD8CBDB8B3}"/>
              </a:ext>
            </a:extLst>
          </p:cNvPr>
          <p:cNvSpPr/>
          <p:nvPr/>
        </p:nvSpPr>
        <p:spPr>
          <a:xfrm flipH="1" flipV="1">
            <a:off x="914401" y="2895599"/>
            <a:ext cx="3133724" cy="29908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38429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8875DA6-EF05-4585-B183-436826641986}"/>
              </a:ext>
            </a:extLst>
          </p:cNvPr>
          <p:cNvPicPr>
            <a:picLocks noChangeAspect="1"/>
          </p:cNvPicPr>
          <p:nvPr/>
        </p:nvPicPr>
        <p:blipFill rotWithShape="1">
          <a:blip r:embed="rId2"/>
          <a:srcRect t="11784" b="6227"/>
          <a:stretch/>
        </p:blipFill>
        <p:spPr>
          <a:xfrm>
            <a:off x="142875" y="874643"/>
            <a:ext cx="11982450" cy="5526157"/>
          </a:xfrm>
          <a:prstGeom prst="rect">
            <a:avLst/>
          </a:prstGeom>
          <a:ln>
            <a:solidFill>
              <a:srgbClr val="FF0000"/>
            </a:solidFill>
          </a:ln>
        </p:spPr>
      </p:pic>
      <p:sp>
        <p:nvSpPr>
          <p:cNvPr id="4" name="Elipse 3">
            <a:extLst>
              <a:ext uri="{FF2B5EF4-FFF2-40B4-BE49-F238E27FC236}">
                <a16:creationId xmlns:a16="http://schemas.microsoft.com/office/drawing/2014/main" id="{37261E57-37E8-4C2A-AD0D-3FAD5D3B19C1}"/>
              </a:ext>
            </a:extLst>
          </p:cNvPr>
          <p:cNvSpPr/>
          <p:nvPr/>
        </p:nvSpPr>
        <p:spPr>
          <a:xfrm flipH="1">
            <a:off x="944216" y="2266949"/>
            <a:ext cx="1522755" cy="6762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54A05722-B614-4B40-9EC5-4FD5DF316DB7}"/>
              </a:ext>
            </a:extLst>
          </p:cNvPr>
          <p:cNvSpPr/>
          <p:nvPr/>
        </p:nvSpPr>
        <p:spPr>
          <a:xfrm>
            <a:off x="944217" y="4343399"/>
            <a:ext cx="1665633" cy="64770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241A1AA1-9D93-4915-B4D3-065D3DB63308}"/>
              </a:ext>
            </a:extLst>
          </p:cNvPr>
          <p:cNvSpPr/>
          <p:nvPr/>
        </p:nvSpPr>
        <p:spPr>
          <a:xfrm flipH="1" flipV="1">
            <a:off x="4829175" y="2398395"/>
            <a:ext cx="228599" cy="31623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EE6D8793-BA43-42C2-92BD-86F07EFF4802}"/>
              </a:ext>
            </a:extLst>
          </p:cNvPr>
          <p:cNvSpPr/>
          <p:nvPr/>
        </p:nvSpPr>
        <p:spPr>
          <a:xfrm flipH="1">
            <a:off x="5057773" y="2398395"/>
            <a:ext cx="971551" cy="38290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extLst>
              <a:ext uri="{FF2B5EF4-FFF2-40B4-BE49-F238E27FC236}">
                <a16:creationId xmlns:a16="http://schemas.microsoft.com/office/drawing/2014/main" id="{B506AB4C-0BB5-4F3F-A7EA-0EEAAE2DD9B8}"/>
              </a:ext>
            </a:extLst>
          </p:cNvPr>
          <p:cNvSpPr/>
          <p:nvPr/>
        </p:nvSpPr>
        <p:spPr>
          <a:xfrm>
            <a:off x="4752975" y="4867276"/>
            <a:ext cx="2209800" cy="5257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A25FB10F-0F55-4A55-ABC6-94F53B9CE7DC}"/>
              </a:ext>
            </a:extLst>
          </p:cNvPr>
          <p:cNvSpPr/>
          <p:nvPr/>
        </p:nvSpPr>
        <p:spPr>
          <a:xfrm flipH="1">
            <a:off x="6962774" y="4867276"/>
            <a:ext cx="1676397" cy="42862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F7733C95-1367-4E26-BF6B-C78A9461325B}"/>
              </a:ext>
            </a:extLst>
          </p:cNvPr>
          <p:cNvSpPr/>
          <p:nvPr/>
        </p:nvSpPr>
        <p:spPr>
          <a:xfrm flipH="1" flipV="1">
            <a:off x="8639171" y="4867276"/>
            <a:ext cx="1438273" cy="42862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a:extLst>
              <a:ext uri="{FF2B5EF4-FFF2-40B4-BE49-F238E27FC236}">
                <a16:creationId xmlns:a16="http://schemas.microsoft.com/office/drawing/2014/main" id="{3FE191E0-0B94-45EE-89DE-297974D7EF2C}"/>
              </a:ext>
            </a:extLst>
          </p:cNvPr>
          <p:cNvSpPr/>
          <p:nvPr/>
        </p:nvSpPr>
        <p:spPr>
          <a:xfrm>
            <a:off x="4314825" y="4238624"/>
            <a:ext cx="5953126" cy="64770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Elipse 11">
            <a:extLst>
              <a:ext uri="{FF2B5EF4-FFF2-40B4-BE49-F238E27FC236}">
                <a16:creationId xmlns:a16="http://schemas.microsoft.com/office/drawing/2014/main" id="{F598F488-5C55-44C6-86D1-2F3F268E6FC3}"/>
              </a:ext>
            </a:extLst>
          </p:cNvPr>
          <p:cNvSpPr/>
          <p:nvPr/>
        </p:nvSpPr>
        <p:spPr>
          <a:xfrm flipH="1" flipV="1">
            <a:off x="11599543" y="2398394"/>
            <a:ext cx="316231" cy="13258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Elipse 12">
            <a:extLst>
              <a:ext uri="{FF2B5EF4-FFF2-40B4-BE49-F238E27FC236}">
                <a16:creationId xmlns:a16="http://schemas.microsoft.com/office/drawing/2014/main" id="{0C95A0E9-4510-4687-AA03-28CD63C8A851}"/>
              </a:ext>
            </a:extLst>
          </p:cNvPr>
          <p:cNvSpPr/>
          <p:nvPr/>
        </p:nvSpPr>
        <p:spPr>
          <a:xfrm>
            <a:off x="7792693" y="1714500"/>
            <a:ext cx="2028824" cy="39052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Elipse 13">
            <a:extLst>
              <a:ext uri="{FF2B5EF4-FFF2-40B4-BE49-F238E27FC236}">
                <a16:creationId xmlns:a16="http://schemas.microsoft.com/office/drawing/2014/main" id="{DBCF8769-0D1B-440A-A121-DD582FBEC320}"/>
              </a:ext>
            </a:extLst>
          </p:cNvPr>
          <p:cNvSpPr/>
          <p:nvPr/>
        </p:nvSpPr>
        <p:spPr>
          <a:xfrm flipH="1" flipV="1">
            <a:off x="10267949" y="4238622"/>
            <a:ext cx="1190623" cy="438152"/>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Elipse 1">
            <a:extLst>
              <a:ext uri="{FF2B5EF4-FFF2-40B4-BE49-F238E27FC236}">
                <a16:creationId xmlns:a16="http://schemas.microsoft.com/office/drawing/2014/main" id="{F3D37D9D-9EBA-4299-B0FD-E73C7D190820}"/>
              </a:ext>
            </a:extLst>
          </p:cNvPr>
          <p:cNvSpPr/>
          <p:nvPr/>
        </p:nvSpPr>
        <p:spPr>
          <a:xfrm flipH="1" flipV="1">
            <a:off x="1689464" y="5597434"/>
            <a:ext cx="1587136" cy="2808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875779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2BF2DB5-BC00-4339-96A1-85EB667838FD}"/>
              </a:ext>
            </a:extLst>
          </p:cNvPr>
          <p:cNvPicPr>
            <a:picLocks noChangeAspect="1"/>
          </p:cNvPicPr>
          <p:nvPr/>
        </p:nvPicPr>
        <p:blipFill rotWithShape="1">
          <a:blip r:embed="rId2"/>
          <a:srcRect t="12167" b="6879"/>
          <a:stretch/>
        </p:blipFill>
        <p:spPr>
          <a:xfrm>
            <a:off x="133350" y="1003853"/>
            <a:ext cx="11306175" cy="5148470"/>
          </a:xfrm>
          <a:prstGeom prst="rect">
            <a:avLst/>
          </a:prstGeom>
        </p:spPr>
      </p:pic>
      <p:sp>
        <p:nvSpPr>
          <p:cNvPr id="4" name="Elipse 3">
            <a:extLst>
              <a:ext uri="{FF2B5EF4-FFF2-40B4-BE49-F238E27FC236}">
                <a16:creationId xmlns:a16="http://schemas.microsoft.com/office/drawing/2014/main" id="{73FEBCAE-80C2-4C9B-B6C5-5C20ECEB6FD3}"/>
              </a:ext>
            </a:extLst>
          </p:cNvPr>
          <p:cNvSpPr/>
          <p:nvPr/>
        </p:nvSpPr>
        <p:spPr>
          <a:xfrm>
            <a:off x="7934324" y="1800224"/>
            <a:ext cx="1800225" cy="141922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76B3B735-6E23-469D-B166-3D725496E155}"/>
              </a:ext>
            </a:extLst>
          </p:cNvPr>
          <p:cNvSpPr/>
          <p:nvPr/>
        </p:nvSpPr>
        <p:spPr>
          <a:xfrm>
            <a:off x="1028699" y="3771900"/>
            <a:ext cx="1152525" cy="5715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D2848B33-DEBD-420D-ABCC-4218687BFE34}"/>
              </a:ext>
            </a:extLst>
          </p:cNvPr>
          <p:cNvSpPr/>
          <p:nvPr/>
        </p:nvSpPr>
        <p:spPr>
          <a:xfrm flipH="1" flipV="1">
            <a:off x="1028697" y="4752973"/>
            <a:ext cx="1790702" cy="257176"/>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extLst>
              <a:ext uri="{FF2B5EF4-FFF2-40B4-BE49-F238E27FC236}">
                <a16:creationId xmlns:a16="http://schemas.microsoft.com/office/drawing/2014/main" id="{090FD1BF-A29F-42B3-9DE4-98A8EEBCBC5C}"/>
              </a:ext>
            </a:extLst>
          </p:cNvPr>
          <p:cNvSpPr/>
          <p:nvPr/>
        </p:nvSpPr>
        <p:spPr>
          <a:xfrm flipH="1" flipV="1">
            <a:off x="10296525" y="4667251"/>
            <a:ext cx="419099" cy="60007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447388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4AD3617-9B4E-46A2-B184-42F9C43C141C}"/>
              </a:ext>
            </a:extLst>
          </p:cNvPr>
          <p:cNvPicPr>
            <a:picLocks noChangeAspect="1"/>
          </p:cNvPicPr>
          <p:nvPr/>
        </p:nvPicPr>
        <p:blipFill rotWithShape="1">
          <a:blip r:embed="rId2"/>
          <a:srcRect t="12153" b="6157"/>
          <a:stretch/>
        </p:blipFill>
        <p:spPr>
          <a:xfrm>
            <a:off x="-9525" y="838200"/>
            <a:ext cx="12201525" cy="5602357"/>
          </a:xfrm>
          <a:prstGeom prst="rect">
            <a:avLst/>
          </a:prstGeom>
        </p:spPr>
      </p:pic>
      <p:sp>
        <p:nvSpPr>
          <p:cNvPr id="4" name="Elipse 3">
            <a:extLst>
              <a:ext uri="{FF2B5EF4-FFF2-40B4-BE49-F238E27FC236}">
                <a16:creationId xmlns:a16="http://schemas.microsoft.com/office/drawing/2014/main" id="{78FF5A0D-B6A5-4D70-9FD7-C6523747FE65}"/>
              </a:ext>
            </a:extLst>
          </p:cNvPr>
          <p:cNvSpPr/>
          <p:nvPr/>
        </p:nvSpPr>
        <p:spPr>
          <a:xfrm flipH="1">
            <a:off x="4324349" y="2370250"/>
            <a:ext cx="308203" cy="4653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FD8DE685-0931-4FB3-A184-51DF2493BB07}"/>
              </a:ext>
            </a:extLst>
          </p:cNvPr>
          <p:cNvSpPr/>
          <p:nvPr/>
        </p:nvSpPr>
        <p:spPr>
          <a:xfrm>
            <a:off x="4267200" y="5617029"/>
            <a:ext cx="361949" cy="46536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BF8AF1F9-EE26-49A5-8662-44DBA26DACAC}"/>
              </a:ext>
            </a:extLst>
          </p:cNvPr>
          <p:cNvSpPr/>
          <p:nvPr/>
        </p:nvSpPr>
        <p:spPr>
          <a:xfrm>
            <a:off x="4857750" y="838200"/>
            <a:ext cx="1171575" cy="5619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82635326-725A-479B-9E30-42DAA1571532}"/>
              </a:ext>
            </a:extLst>
          </p:cNvPr>
          <p:cNvSpPr/>
          <p:nvPr/>
        </p:nvSpPr>
        <p:spPr>
          <a:xfrm flipH="1">
            <a:off x="5457824" y="3429000"/>
            <a:ext cx="571500"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1432949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66DABC1-A3F3-4EF4-8476-6C242A46698E}"/>
              </a:ext>
            </a:extLst>
          </p:cNvPr>
          <p:cNvPicPr>
            <a:picLocks noChangeAspect="1"/>
          </p:cNvPicPr>
          <p:nvPr/>
        </p:nvPicPr>
        <p:blipFill rotWithShape="1">
          <a:blip r:embed="rId2"/>
          <a:srcRect t="12422" b="6709"/>
          <a:stretch/>
        </p:blipFill>
        <p:spPr>
          <a:xfrm>
            <a:off x="0" y="785191"/>
            <a:ext cx="12192000" cy="5546035"/>
          </a:xfrm>
          <a:prstGeom prst="rect">
            <a:avLst/>
          </a:prstGeom>
          <a:noFill/>
          <a:ln w="0">
            <a:solidFill>
              <a:srgbClr val="FF0000"/>
            </a:solidFill>
          </a:ln>
        </p:spPr>
      </p:pic>
      <p:sp>
        <p:nvSpPr>
          <p:cNvPr id="5" name="Elipse 4">
            <a:extLst>
              <a:ext uri="{FF2B5EF4-FFF2-40B4-BE49-F238E27FC236}">
                <a16:creationId xmlns:a16="http://schemas.microsoft.com/office/drawing/2014/main" id="{8C919857-2766-44D5-878D-2645BFEDCC40}"/>
              </a:ext>
            </a:extLst>
          </p:cNvPr>
          <p:cNvSpPr/>
          <p:nvPr/>
        </p:nvSpPr>
        <p:spPr>
          <a:xfrm>
            <a:off x="2124075" y="44577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9EEDC3A8-0587-4ADF-8868-809270B54590}"/>
              </a:ext>
            </a:extLst>
          </p:cNvPr>
          <p:cNvSpPr/>
          <p:nvPr/>
        </p:nvSpPr>
        <p:spPr>
          <a:xfrm flipH="1">
            <a:off x="1064893" y="4086225"/>
            <a:ext cx="1478281" cy="4171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6F0AB2B6-031B-4737-A344-E22D6A4B4FCF}"/>
              </a:ext>
            </a:extLst>
          </p:cNvPr>
          <p:cNvSpPr/>
          <p:nvPr/>
        </p:nvSpPr>
        <p:spPr>
          <a:xfrm flipH="1">
            <a:off x="4724399" y="2247900"/>
            <a:ext cx="295276" cy="33337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extLst>
              <a:ext uri="{FF2B5EF4-FFF2-40B4-BE49-F238E27FC236}">
                <a16:creationId xmlns:a16="http://schemas.microsoft.com/office/drawing/2014/main" id="{BAD9F1DB-B6BB-413F-A63E-258DE2837F55}"/>
              </a:ext>
            </a:extLst>
          </p:cNvPr>
          <p:cNvSpPr/>
          <p:nvPr/>
        </p:nvSpPr>
        <p:spPr>
          <a:xfrm>
            <a:off x="5019675" y="2247900"/>
            <a:ext cx="4410075" cy="4000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5F8BDFBF-17C9-4809-B0B8-2084441C2E47}"/>
              </a:ext>
            </a:extLst>
          </p:cNvPr>
          <p:cNvSpPr/>
          <p:nvPr/>
        </p:nvSpPr>
        <p:spPr>
          <a:xfrm>
            <a:off x="9429750" y="2247900"/>
            <a:ext cx="1095375"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AF8228FF-B5D2-462F-9F22-304F81AA084E}"/>
              </a:ext>
            </a:extLst>
          </p:cNvPr>
          <p:cNvSpPr/>
          <p:nvPr/>
        </p:nvSpPr>
        <p:spPr>
          <a:xfrm>
            <a:off x="4229101" y="2647949"/>
            <a:ext cx="4543424" cy="99971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a:extLst>
              <a:ext uri="{FF2B5EF4-FFF2-40B4-BE49-F238E27FC236}">
                <a16:creationId xmlns:a16="http://schemas.microsoft.com/office/drawing/2014/main" id="{2F8A9DFA-68DF-4E7E-A816-3C7E902C40D6}"/>
              </a:ext>
            </a:extLst>
          </p:cNvPr>
          <p:cNvSpPr/>
          <p:nvPr/>
        </p:nvSpPr>
        <p:spPr>
          <a:xfrm flipH="1" flipV="1">
            <a:off x="9677398" y="2800350"/>
            <a:ext cx="1895476" cy="457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Elipse 11">
            <a:extLst>
              <a:ext uri="{FF2B5EF4-FFF2-40B4-BE49-F238E27FC236}">
                <a16:creationId xmlns:a16="http://schemas.microsoft.com/office/drawing/2014/main" id="{059CEE0C-C713-4C86-AA3F-8E4AA35BC4F2}"/>
              </a:ext>
            </a:extLst>
          </p:cNvPr>
          <p:cNvSpPr/>
          <p:nvPr/>
        </p:nvSpPr>
        <p:spPr>
          <a:xfrm>
            <a:off x="11572875" y="2333625"/>
            <a:ext cx="619126" cy="1504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 name="Elipse 1">
            <a:extLst>
              <a:ext uri="{FF2B5EF4-FFF2-40B4-BE49-F238E27FC236}">
                <a16:creationId xmlns:a16="http://schemas.microsoft.com/office/drawing/2014/main" id="{B6F344A6-6DC3-444E-B4C4-6904A876F7EA}"/>
              </a:ext>
            </a:extLst>
          </p:cNvPr>
          <p:cNvSpPr/>
          <p:nvPr/>
        </p:nvSpPr>
        <p:spPr>
          <a:xfrm>
            <a:off x="676275" y="1657351"/>
            <a:ext cx="1704975" cy="5905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571044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780208F1-ED41-4883-B7BD-EF034B90F1F4}"/>
              </a:ext>
            </a:extLst>
          </p:cNvPr>
          <p:cNvPicPr>
            <a:picLocks noChangeAspect="1"/>
          </p:cNvPicPr>
          <p:nvPr/>
        </p:nvPicPr>
        <p:blipFill rotWithShape="1">
          <a:blip r:embed="rId2"/>
          <a:srcRect t="12754" b="6232"/>
          <a:stretch/>
        </p:blipFill>
        <p:spPr>
          <a:xfrm>
            <a:off x="0" y="874642"/>
            <a:ext cx="12192000" cy="5555975"/>
          </a:xfrm>
          <a:prstGeom prst="rect">
            <a:avLst/>
          </a:prstGeom>
        </p:spPr>
      </p:pic>
      <p:sp>
        <p:nvSpPr>
          <p:cNvPr id="6" name="Elipse 5">
            <a:extLst>
              <a:ext uri="{FF2B5EF4-FFF2-40B4-BE49-F238E27FC236}">
                <a16:creationId xmlns:a16="http://schemas.microsoft.com/office/drawing/2014/main" id="{B4C0B87E-1C19-4668-9B6A-BD4427E06BE7}"/>
              </a:ext>
            </a:extLst>
          </p:cNvPr>
          <p:cNvSpPr/>
          <p:nvPr/>
        </p:nvSpPr>
        <p:spPr>
          <a:xfrm flipH="1" flipV="1">
            <a:off x="4712971" y="4703446"/>
            <a:ext cx="363854" cy="34480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318610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9BFEA50-ABD2-4AF0-B37F-1063F0F20571}"/>
              </a:ext>
            </a:extLst>
          </p:cNvPr>
          <p:cNvPicPr>
            <a:picLocks noChangeAspect="1"/>
          </p:cNvPicPr>
          <p:nvPr/>
        </p:nvPicPr>
        <p:blipFill rotWithShape="1">
          <a:blip r:embed="rId2"/>
          <a:srcRect t="12609" b="12898"/>
          <a:stretch/>
        </p:blipFill>
        <p:spPr>
          <a:xfrm>
            <a:off x="0" y="864704"/>
            <a:ext cx="12192000" cy="5108713"/>
          </a:xfrm>
          <a:prstGeom prst="rect">
            <a:avLst/>
          </a:prstGeom>
        </p:spPr>
      </p:pic>
      <p:sp>
        <p:nvSpPr>
          <p:cNvPr id="4" name="Elipse 3">
            <a:extLst>
              <a:ext uri="{FF2B5EF4-FFF2-40B4-BE49-F238E27FC236}">
                <a16:creationId xmlns:a16="http://schemas.microsoft.com/office/drawing/2014/main" id="{954E46EF-0097-4E4D-B0A0-DD4FBA44E214}"/>
              </a:ext>
            </a:extLst>
          </p:cNvPr>
          <p:cNvSpPr/>
          <p:nvPr/>
        </p:nvSpPr>
        <p:spPr>
          <a:xfrm>
            <a:off x="771525" y="1704975"/>
            <a:ext cx="2619375" cy="7429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4AA86BB5-A6AD-4696-B99B-57CAFB62A906}"/>
              </a:ext>
            </a:extLst>
          </p:cNvPr>
          <p:cNvSpPr/>
          <p:nvPr/>
        </p:nvSpPr>
        <p:spPr>
          <a:xfrm>
            <a:off x="4181475" y="4610100"/>
            <a:ext cx="6343649" cy="4095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BB627B80-DCF3-48E6-902E-783E83830F22}"/>
              </a:ext>
            </a:extLst>
          </p:cNvPr>
          <p:cNvSpPr/>
          <p:nvPr/>
        </p:nvSpPr>
        <p:spPr>
          <a:xfrm flipH="1" flipV="1">
            <a:off x="4248151" y="5065395"/>
            <a:ext cx="2143124" cy="3352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75214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F761BC-1096-44D3-9D2D-6BD48F2BE7DE}"/>
              </a:ext>
            </a:extLst>
          </p:cNvPr>
          <p:cNvSpPr>
            <a:spLocks noGrp="1"/>
          </p:cNvSpPr>
          <p:nvPr>
            <p:ph type="title"/>
          </p:nvPr>
        </p:nvSpPr>
        <p:spPr/>
        <p:txBody>
          <a:bodyPr/>
          <a:lstStyle/>
          <a:p>
            <a:pPr algn="ctr"/>
            <a:r>
              <a:rPr lang="es-ES" b="1" dirty="0">
                <a:solidFill>
                  <a:srgbClr val="FF0000"/>
                </a:solidFill>
              </a:rPr>
              <a:t>OTRA FORMA DE BUSCAR</a:t>
            </a:r>
          </a:p>
        </p:txBody>
      </p:sp>
      <p:pic>
        <p:nvPicPr>
          <p:cNvPr id="5" name="Marcador de contenido 4">
            <a:extLst>
              <a:ext uri="{FF2B5EF4-FFF2-40B4-BE49-F238E27FC236}">
                <a16:creationId xmlns:a16="http://schemas.microsoft.com/office/drawing/2014/main" id="{8BECA530-DD81-4B0E-92D6-4515F89878C7}"/>
              </a:ext>
            </a:extLst>
          </p:cNvPr>
          <p:cNvPicPr>
            <a:picLocks noGrp="1" noChangeAspect="1"/>
          </p:cNvPicPr>
          <p:nvPr>
            <p:ph idx="1"/>
          </p:nvPr>
        </p:nvPicPr>
        <p:blipFill rotWithShape="1">
          <a:blip r:embed="rId2"/>
          <a:srcRect t="13778" b="5820"/>
          <a:stretch/>
        </p:blipFill>
        <p:spPr>
          <a:xfrm>
            <a:off x="735669" y="1690689"/>
            <a:ext cx="10618131" cy="4802186"/>
          </a:xfrm>
        </p:spPr>
      </p:pic>
      <p:sp>
        <p:nvSpPr>
          <p:cNvPr id="6" name="Elipse 5">
            <a:extLst>
              <a:ext uri="{FF2B5EF4-FFF2-40B4-BE49-F238E27FC236}">
                <a16:creationId xmlns:a16="http://schemas.microsoft.com/office/drawing/2014/main" id="{67FAC334-1ECF-4CE3-B9FF-7A85CE993A68}"/>
              </a:ext>
            </a:extLst>
          </p:cNvPr>
          <p:cNvSpPr/>
          <p:nvPr/>
        </p:nvSpPr>
        <p:spPr>
          <a:xfrm>
            <a:off x="303558" y="2251627"/>
            <a:ext cx="2996233" cy="361245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7166140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564FFF-9575-4A11-AC2D-445E457C8BB1}"/>
              </a:ext>
            </a:extLst>
          </p:cNvPr>
          <p:cNvSpPr>
            <a:spLocks noGrp="1"/>
          </p:cNvSpPr>
          <p:nvPr>
            <p:ph type="title"/>
          </p:nvPr>
        </p:nvSpPr>
        <p:spPr/>
        <p:txBody>
          <a:bodyPr/>
          <a:lstStyle/>
          <a:p>
            <a:pPr algn="ctr"/>
            <a:r>
              <a:rPr lang="es-ES" b="1" dirty="0">
                <a:solidFill>
                  <a:srgbClr val="FF0000"/>
                </a:solidFill>
              </a:rPr>
              <a:t>EJEMPLOS</a:t>
            </a:r>
          </a:p>
        </p:txBody>
      </p:sp>
      <p:sp>
        <p:nvSpPr>
          <p:cNvPr id="3" name="Marcador de contenido 2">
            <a:extLst>
              <a:ext uri="{FF2B5EF4-FFF2-40B4-BE49-F238E27FC236}">
                <a16:creationId xmlns:a16="http://schemas.microsoft.com/office/drawing/2014/main" id="{662C02A5-24E5-4849-A94E-5D185CC13A42}"/>
              </a:ext>
            </a:extLst>
          </p:cNvPr>
          <p:cNvSpPr>
            <a:spLocks noGrp="1"/>
          </p:cNvSpPr>
          <p:nvPr>
            <p:ph idx="1"/>
          </p:nvPr>
        </p:nvSpPr>
        <p:spPr>
          <a:xfrm>
            <a:off x="838200" y="1276350"/>
            <a:ext cx="10515600" cy="4900613"/>
          </a:xfrm>
        </p:spPr>
        <p:txBody>
          <a:bodyPr/>
          <a:lstStyle/>
          <a:p>
            <a:pPr marL="0" indent="0">
              <a:buNone/>
            </a:pPr>
            <a:r>
              <a:rPr lang="es-ES" sz="2000" dirty="0"/>
              <a:t>1.- Buscar resoluciones de la Dirección General de Seguridad Jurídica y Fe Pública de 2019</a:t>
            </a:r>
          </a:p>
          <a:p>
            <a:pPr marL="0" indent="0">
              <a:buNone/>
            </a:pPr>
            <a:endParaRPr lang="es-ES" dirty="0"/>
          </a:p>
        </p:txBody>
      </p:sp>
      <p:pic>
        <p:nvPicPr>
          <p:cNvPr id="7" name="Imagen 6">
            <a:extLst>
              <a:ext uri="{FF2B5EF4-FFF2-40B4-BE49-F238E27FC236}">
                <a16:creationId xmlns:a16="http://schemas.microsoft.com/office/drawing/2014/main" id="{6A09AA96-47DC-4790-9B20-9510DA2886FD}"/>
              </a:ext>
            </a:extLst>
          </p:cNvPr>
          <p:cNvPicPr>
            <a:picLocks noChangeAspect="1"/>
          </p:cNvPicPr>
          <p:nvPr/>
        </p:nvPicPr>
        <p:blipFill rotWithShape="1">
          <a:blip r:embed="rId2"/>
          <a:srcRect t="13562" b="6611"/>
          <a:stretch/>
        </p:blipFill>
        <p:spPr>
          <a:xfrm>
            <a:off x="2621981" y="2256183"/>
            <a:ext cx="7698106" cy="4067754"/>
          </a:xfrm>
          <a:prstGeom prst="rect">
            <a:avLst/>
          </a:prstGeom>
        </p:spPr>
      </p:pic>
      <p:sp>
        <p:nvSpPr>
          <p:cNvPr id="8" name="Elipse 7">
            <a:extLst>
              <a:ext uri="{FF2B5EF4-FFF2-40B4-BE49-F238E27FC236}">
                <a16:creationId xmlns:a16="http://schemas.microsoft.com/office/drawing/2014/main" id="{513DE569-E2FB-405A-8AC9-D4838B0DC5DD}"/>
              </a:ext>
            </a:extLst>
          </p:cNvPr>
          <p:cNvSpPr/>
          <p:nvPr/>
        </p:nvSpPr>
        <p:spPr>
          <a:xfrm flipH="1" flipV="1">
            <a:off x="2621980" y="3668366"/>
            <a:ext cx="371475" cy="43696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D93631DA-B8E0-4E6D-8C81-FBE91A9EBFE7}"/>
              </a:ext>
            </a:extLst>
          </p:cNvPr>
          <p:cNvSpPr/>
          <p:nvPr/>
        </p:nvSpPr>
        <p:spPr>
          <a:xfrm flipV="1">
            <a:off x="2916308" y="2744439"/>
            <a:ext cx="1876424" cy="5257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45E9B680-3477-4DCD-9BAB-DAD0151DFA99}"/>
              </a:ext>
            </a:extLst>
          </p:cNvPr>
          <p:cNvSpPr/>
          <p:nvPr/>
        </p:nvSpPr>
        <p:spPr>
          <a:xfrm>
            <a:off x="3392557" y="561146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a:extLst>
              <a:ext uri="{FF2B5EF4-FFF2-40B4-BE49-F238E27FC236}">
                <a16:creationId xmlns:a16="http://schemas.microsoft.com/office/drawing/2014/main" id="{DFD19621-169E-456A-B654-35AF7E9CC895}"/>
              </a:ext>
            </a:extLst>
          </p:cNvPr>
          <p:cNvSpPr/>
          <p:nvPr/>
        </p:nvSpPr>
        <p:spPr>
          <a:xfrm flipH="1" flipV="1">
            <a:off x="3049657" y="5380958"/>
            <a:ext cx="1143000" cy="5257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Elipse 11">
            <a:extLst>
              <a:ext uri="{FF2B5EF4-FFF2-40B4-BE49-F238E27FC236}">
                <a16:creationId xmlns:a16="http://schemas.microsoft.com/office/drawing/2014/main" id="{845F4589-BFD6-45C7-9D5C-5FA4FA4DB085}"/>
              </a:ext>
            </a:extLst>
          </p:cNvPr>
          <p:cNvSpPr/>
          <p:nvPr/>
        </p:nvSpPr>
        <p:spPr>
          <a:xfrm>
            <a:off x="5884293" y="2581492"/>
            <a:ext cx="2676525" cy="5257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Elipse 12">
            <a:extLst>
              <a:ext uri="{FF2B5EF4-FFF2-40B4-BE49-F238E27FC236}">
                <a16:creationId xmlns:a16="http://schemas.microsoft.com/office/drawing/2014/main" id="{7E42C521-251E-4F90-AD50-85BB8B9220B4}"/>
              </a:ext>
            </a:extLst>
          </p:cNvPr>
          <p:cNvSpPr/>
          <p:nvPr/>
        </p:nvSpPr>
        <p:spPr>
          <a:xfrm>
            <a:off x="5840481" y="3153399"/>
            <a:ext cx="390525" cy="39528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4" name="Elipse 13">
            <a:extLst>
              <a:ext uri="{FF2B5EF4-FFF2-40B4-BE49-F238E27FC236}">
                <a16:creationId xmlns:a16="http://schemas.microsoft.com/office/drawing/2014/main" id="{419FF976-86DA-4722-B83F-CE16051FA3F2}"/>
              </a:ext>
            </a:extLst>
          </p:cNvPr>
          <p:cNvSpPr/>
          <p:nvPr/>
        </p:nvSpPr>
        <p:spPr>
          <a:xfrm>
            <a:off x="10041007" y="6278217"/>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Elipse 14">
            <a:extLst>
              <a:ext uri="{FF2B5EF4-FFF2-40B4-BE49-F238E27FC236}">
                <a16:creationId xmlns:a16="http://schemas.microsoft.com/office/drawing/2014/main" id="{3C561D42-7B42-4C42-8215-AB16295663BF}"/>
              </a:ext>
            </a:extLst>
          </p:cNvPr>
          <p:cNvSpPr/>
          <p:nvPr/>
        </p:nvSpPr>
        <p:spPr>
          <a:xfrm>
            <a:off x="10250557" y="623249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Elipse 15">
            <a:extLst>
              <a:ext uri="{FF2B5EF4-FFF2-40B4-BE49-F238E27FC236}">
                <a16:creationId xmlns:a16="http://schemas.microsoft.com/office/drawing/2014/main" id="{8440FB30-BDC1-49AB-A0B5-DC3BDDA32DBA}"/>
              </a:ext>
            </a:extLst>
          </p:cNvPr>
          <p:cNvSpPr/>
          <p:nvPr/>
        </p:nvSpPr>
        <p:spPr>
          <a:xfrm flipH="1">
            <a:off x="9353302" y="5906739"/>
            <a:ext cx="942974" cy="5257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Elipse 16">
            <a:extLst>
              <a:ext uri="{FF2B5EF4-FFF2-40B4-BE49-F238E27FC236}">
                <a16:creationId xmlns:a16="http://schemas.microsoft.com/office/drawing/2014/main" id="{0D4B8B12-7CA1-417F-98C1-D40515970CF4}"/>
              </a:ext>
            </a:extLst>
          </p:cNvPr>
          <p:cNvSpPr/>
          <p:nvPr/>
        </p:nvSpPr>
        <p:spPr>
          <a:xfrm flipH="1" flipV="1">
            <a:off x="9745732" y="2581492"/>
            <a:ext cx="574355" cy="52578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196829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4001B3-AEE1-46B6-9B67-093ECD11A2C7}"/>
              </a:ext>
            </a:extLst>
          </p:cNvPr>
          <p:cNvSpPr>
            <a:spLocks noGrp="1"/>
          </p:cNvSpPr>
          <p:nvPr>
            <p:ph type="title"/>
          </p:nvPr>
        </p:nvSpPr>
        <p:spPr>
          <a:xfrm>
            <a:off x="838200" y="365126"/>
            <a:ext cx="10515600" cy="673100"/>
          </a:xfrm>
        </p:spPr>
        <p:txBody>
          <a:bodyPr>
            <a:normAutofit fontScale="90000"/>
          </a:bodyPr>
          <a:lstStyle/>
          <a:p>
            <a:r>
              <a:rPr lang="es-ES" dirty="0">
                <a:solidFill>
                  <a:srgbClr val="FF0000"/>
                </a:solidFill>
              </a:rPr>
              <a:t>Resultados</a:t>
            </a:r>
          </a:p>
        </p:txBody>
      </p:sp>
      <p:pic>
        <p:nvPicPr>
          <p:cNvPr id="5" name="Marcador de contenido 4">
            <a:extLst>
              <a:ext uri="{FF2B5EF4-FFF2-40B4-BE49-F238E27FC236}">
                <a16:creationId xmlns:a16="http://schemas.microsoft.com/office/drawing/2014/main" id="{698D4A97-0AF1-4496-9AFE-CFD427CD9FC9}"/>
              </a:ext>
            </a:extLst>
          </p:cNvPr>
          <p:cNvPicPr>
            <a:picLocks noGrp="1" noChangeAspect="1"/>
          </p:cNvPicPr>
          <p:nvPr>
            <p:ph idx="1"/>
          </p:nvPr>
        </p:nvPicPr>
        <p:blipFill rotWithShape="1">
          <a:blip r:embed="rId2"/>
          <a:srcRect t="11131" b="5895"/>
          <a:stretch/>
        </p:blipFill>
        <p:spPr>
          <a:xfrm>
            <a:off x="865280" y="1341783"/>
            <a:ext cx="10796539" cy="5039139"/>
          </a:xfrm>
        </p:spPr>
      </p:pic>
      <p:sp>
        <p:nvSpPr>
          <p:cNvPr id="6" name="Elipse 5">
            <a:extLst>
              <a:ext uri="{FF2B5EF4-FFF2-40B4-BE49-F238E27FC236}">
                <a16:creationId xmlns:a16="http://schemas.microsoft.com/office/drawing/2014/main" id="{468642B3-0B5F-448D-8879-97207655CE7F}"/>
              </a:ext>
            </a:extLst>
          </p:cNvPr>
          <p:cNvSpPr/>
          <p:nvPr/>
        </p:nvSpPr>
        <p:spPr>
          <a:xfrm>
            <a:off x="3375021" y="3788219"/>
            <a:ext cx="628911" cy="39398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Rectángulo 6">
            <a:extLst>
              <a:ext uri="{FF2B5EF4-FFF2-40B4-BE49-F238E27FC236}">
                <a16:creationId xmlns:a16="http://schemas.microsoft.com/office/drawing/2014/main" id="{E6CF2A04-336B-476C-9366-C70E10FE4D60}"/>
              </a:ext>
            </a:extLst>
          </p:cNvPr>
          <p:cNvSpPr/>
          <p:nvPr/>
        </p:nvSpPr>
        <p:spPr>
          <a:xfrm>
            <a:off x="1918322" y="4122669"/>
            <a:ext cx="50311" cy="54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extLst>
              <a:ext uri="{FF2B5EF4-FFF2-40B4-BE49-F238E27FC236}">
                <a16:creationId xmlns:a16="http://schemas.microsoft.com/office/drawing/2014/main" id="{584C5435-F799-4867-A0CD-4DFE4C1D0F27}"/>
              </a:ext>
            </a:extLst>
          </p:cNvPr>
          <p:cNvSpPr/>
          <p:nvPr/>
        </p:nvSpPr>
        <p:spPr>
          <a:xfrm flipH="1" flipV="1">
            <a:off x="1958766" y="4552122"/>
            <a:ext cx="893764" cy="30589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ADB44BFF-154B-49ED-A0F9-4BDCE1458F6F}"/>
              </a:ext>
            </a:extLst>
          </p:cNvPr>
          <p:cNvSpPr/>
          <p:nvPr/>
        </p:nvSpPr>
        <p:spPr>
          <a:xfrm>
            <a:off x="2370863" y="5516217"/>
            <a:ext cx="1268302" cy="51781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307930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698894BE-78CF-45B0-BC97-58C266B6A839}"/>
              </a:ext>
            </a:extLst>
          </p:cNvPr>
          <p:cNvPicPr>
            <a:picLocks noChangeAspect="1"/>
          </p:cNvPicPr>
          <p:nvPr/>
        </p:nvPicPr>
        <p:blipFill>
          <a:blip r:embed="rId2"/>
          <a:srcRect l="2089" t="35447" r="2590" b="9222"/>
          <a:stretch>
            <a:fillRect/>
          </a:stretch>
        </p:blipFill>
        <p:spPr>
          <a:xfrm>
            <a:off x="725369" y="1528083"/>
            <a:ext cx="10740922" cy="3613138"/>
          </a:xfrm>
          <a:prstGeom prst="rect">
            <a:avLst/>
          </a:prstGeom>
        </p:spPr>
      </p:pic>
      <p:sp>
        <p:nvSpPr>
          <p:cNvPr id="4" name="Elipse 3">
            <a:extLst>
              <a:ext uri="{FF2B5EF4-FFF2-40B4-BE49-F238E27FC236}">
                <a16:creationId xmlns:a16="http://schemas.microsoft.com/office/drawing/2014/main" id="{9D660D3B-7568-4743-8CD2-873552C91D20}"/>
              </a:ext>
            </a:extLst>
          </p:cNvPr>
          <p:cNvSpPr/>
          <p:nvPr/>
        </p:nvSpPr>
        <p:spPr>
          <a:xfrm>
            <a:off x="9715500" y="43910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2E2005BF-F243-4C98-B37E-631D030CBEC1}"/>
              </a:ext>
            </a:extLst>
          </p:cNvPr>
          <p:cNvSpPr/>
          <p:nvPr/>
        </p:nvSpPr>
        <p:spPr>
          <a:xfrm flipH="1" flipV="1">
            <a:off x="8697913" y="3696967"/>
            <a:ext cx="1619250" cy="546737"/>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06198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05DC3BD-E6A2-4695-933E-6AEA7C0E26BB}"/>
              </a:ext>
            </a:extLst>
          </p:cNvPr>
          <p:cNvSpPr>
            <a:spLocks noGrp="1"/>
          </p:cNvSpPr>
          <p:nvPr>
            <p:ph type="title"/>
          </p:nvPr>
        </p:nvSpPr>
        <p:spPr>
          <a:xfrm>
            <a:off x="838200" y="365125"/>
            <a:ext cx="10515600" cy="530225"/>
          </a:xfrm>
        </p:spPr>
        <p:txBody>
          <a:bodyPr>
            <a:normAutofit fontScale="90000"/>
          </a:bodyPr>
          <a:lstStyle/>
          <a:p>
            <a:r>
              <a:rPr lang="es-ES" sz="2800" b="1" dirty="0"/>
              <a:t>2.- Buscar resoluciones del Consejo de Estado desde 2010 hasta ahora relativas a la corresponsabilidad parental</a:t>
            </a:r>
          </a:p>
        </p:txBody>
      </p:sp>
      <p:pic>
        <p:nvPicPr>
          <p:cNvPr id="7" name="Marcador de contenido 6">
            <a:extLst>
              <a:ext uri="{FF2B5EF4-FFF2-40B4-BE49-F238E27FC236}">
                <a16:creationId xmlns:a16="http://schemas.microsoft.com/office/drawing/2014/main" id="{57221237-5B35-4647-B6DF-F3DDC21D4629}"/>
              </a:ext>
            </a:extLst>
          </p:cNvPr>
          <p:cNvPicPr>
            <a:picLocks noGrp="1" noChangeAspect="1"/>
          </p:cNvPicPr>
          <p:nvPr>
            <p:ph idx="1"/>
          </p:nvPr>
        </p:nvPicPr>
        <p:blipFill rotWithShape="1">
          <a:blip r:embed="rId2"/>
          <a:srcRect t="12703" b="6517"/>
          <a:stretch/>
        </p:blipFill>
        <p:spPr>
          <a:xfrm>
            <a:off x="1550504" y="1533124"/>
            <a:ext cx="9438184" cy="4959752"/>
          </a:xfrm>
        </p:spPr>
      </p:pic>
      <p:sp>
        <p:nvSpPr>
          <p:cNvPr id="8" name="Elipse 7">
            <a:extLst>
              <a:ext uri="{FF2B5EF4-FFF2-40B4-BE49-F238E27FC236}">
                <a16:creationId xmlns:a16="http://schemas.microsoft.com/office/drawing/2014/main" id="{FD72C927-FD74-4D66-9165-D90A760258FC}"/>
              </a:ext>
            </a:extLst>
          </p:cNvPr>
          <p:cNvSpPr/>
          <p:nvPr/>
        </p:nvSpPr>
        <p:spPr>
          <a:xfrm flipH="1">
            <a:off x="2942268" y="2676524"/>
            <a:ext cx="2716529" cy="5524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9AEBB321-F459-4C62-96F9-6966FD5A9E76}"/>
              </a:ext>
            </a:extLst>
          </p:cNvPr>
          <p:cNvSpPr/>
          <p:nvPr/>
        </p:nvSpPr>
        <p:spPr>
          <a:xfrm>
            <a:off x="2060501" y="4958830"/>
            <a:ext cx="1896180" cy="879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Elipse 9">
            <a:extLst>
              <a:ext uri="{FF2B5EF4-FFF2-40B4-BE49-F238E27FC236}">
                <a16:creationId xmlns:a16="http://schemas.microsoft.com/office/drawing/2014/main" id="{5BA71F36-C49E-440A-B7D6-5E0D31CA9A4B}"/>
              </a:ext>
            </a:extLst>
          </p:cNvPr>
          <p:cNvSpPr/>
          <p:nvPr/>
        </p:nvSpPr>
        <p:spPr>
          <a:xfrm>
            <a:off x="4476750" y="54959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Elipse 10">
            <a:extLst>
              <a:ext uri="{FF2B5EF4-FFF2-40B4-BE49-F238E27FC236}">
                <a16:creationId xmlns:a16="http://schemas.microsoft.com/office/drawing/2014/main" id="{E86FC94E-640D-4B15-A52D-01C289505E75}"/>
              </a:ext>
            </a:extLst>
          </p:cNvPr>
          <p:cNvSpPr/>
          <p:nvPr/>
        </p:nvSpPr>
        <p:spPr>
          <a:xfrm>
            <a:off x="3286121" y="5957167"/>
            <a:ext cx="2028825" cy="22225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Elipse 11">
            <a:extLst>
              <a:ext uri="{FF2B5EF4-FFF2-40B4-BE49-F238E27FC236}">
                <a16:creationId xmlns:a16="http://schemas.microsoft.com/office/drawing/2014/main" id="{6FBCF27E-536F-4243-8059-13311C8DB10B}"/>
              </a:ext>
            </a:extLst>
          </p:cNvPr>
          <p:cNvSpPr/>
          <p:nvPr/>
        </p:nvSpPr>
        <p:spPr>
          <a:xfrm>
            <a:off x="6696075" y="2714625"/>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3" name="Elipse 12">
            <a:extLst>
              <a:ext uri="{FF2B5EF4-FFF2-40B4-BE49-F238E27FC236}">
                <a16:creationId xmlns:a16="http://schemas.microsoft.com/office/drawing/2014/main" id="{FFFDDC5E-2691-433A-A4D8-56F80975CDAA}"/>
              </a:ext>
            </a:extLst>
          </p:cNvPr>
          <p:cNvSpPr/>
          <p:nvPr/>
        </p:nvSpPr>
        <p:spPr>
          <a:xfrm flipH="1" flipV="1">
            <a:off x="6387962" y="2400298"/>
            <a:ext cx="990600" cy="5524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6752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A45E8-8AA0-44CB-B199-EB7EA8B0D3D6}"/>
              </a:ext>
            </a:extLst>
          </p:cNvPr>
          <p:cNvSpPr>
            <a:spLocks noGrp="1"/>
          </p:cNvSpPr>
          <p:nvPr>
            <p:ph type="title"/>
          </p:nvPr>
        </p:nvSpPr>
        <p:spPr>
          <a:xfrm>
            <a:off x="838200" y="365125"/>
            <a:ext cx="10515600" cy="606425"/>
          </a:xfrm>
        </p:spPr>
        <p:txBody>
          <a:bodyPr>
            <a:normAutofit fontScale="90000"/>
          </a:bodyPr>
          <a:lstStyle/>
          <a:p>
            <a:r>
              <a:rPr lang="es-ES" dirty="0">
                <a:solidFill>
                  <a:srgbClr val="FF0000"/>
                </a:solidFill>
              </a:rPr>
              <a:t>Resultados</a:t>
            </a:r>
          </a:p>
        </p:txBody>
      </p:sp>
      <p:pic>
        <p:nvPicPr>
          <p:cNvPr id="5" name="Marcador de contenido 4">
            <a:extLst>
              <a:ext uri="{FF2B5EF4-FFF2-40B4-BE49-F238E27FC236}">
                <a16:creationId xmlns:a16="http://schemas.microsoft.com/office/drawing/2014/main" id="{5F2B673C-5C50-4117-8D19-C6D907E488EB}"/>
              </a:ext>
            </a:extLst>
          </p:cNvPr>
          <p:cNvPicPr>
            <a:picLocks noGrp="1" noChangeAspect="1"/>
          </p:cNvPicPr>
          <p:nvPr>
            <p:ph idx="1"/>
          </p:nvPr>
        </p:nvPicPr>
        <p:blipFill rotWithShape="1">
          <a:blip r:embed="rId2"/>
          <a:srcRect t="12740" b="6111"/>
          <a:stretch/>
        </p:blipFill>
        <p:spPr>
          <a:xfrm>
            <a:off x="1545166" y="1709530"/>
            <a:ext cx="9101667" cy="4154558"/>
          </a:xfrm>
        </p:spPr>
      </p:pic>
    </p:spTree>
    <p:extLst>
      <p:ext uri="{BB962C8B-B14F-4D97-AF65-F5344CB8AC3E}">
        <p14:creationId xmlns:p14="http://schemas.microsoft.com/office/powerpoint/2010/main" val="1460627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B00092-0716-4851-BF7F-42EB39F7E18D}"/>
              </a:ext>
            </a:extLst>
          </p:cNvPr>
          <p:cNvSpPr>
            <a:spLocks noGrp="1"/>
          </p:cNvSpPr>
          <p:nvPr>
            <p:ph type="title"/>
          </p:nvPr>
        </p:nvSpPr>
        <p:spPr>
          <a:xfrm>
            <a:off x="628650" y="246062"/>
            <a:ext cx="10515600" cy="687388"/>
          </a:xfrm>
        </p:spPr>
        <p:txBody>
          <a:bodyPr>
            <a:noAutofit/>
          </a:bodyPr>
          <a:lstStyle/>
          <a:p>
            <a:r>
              <a:rPr lang="es-ES" sz="2800" b="1" dirty="0"/>
              <a:t>3.- Envíe por correo electrónico el texto del </a:t>
            </a:r>
            <a:r>
              <a:rPr lang="es-ES" sz="2800" b="1" i="0" u="none" strike="noStrike" dirty="0">
                <a:solidFill>
                  <a:srgbClr val="00003C"/>
                </a:solidFill>
                <a:effectLst/>
              </a:rPr>
              <a:t>Dictamen 342/2017, de 25 de octubre de 2017, </a:t>
            </a:r>
            <a:r>
              <a:rPr lang="es-ES" sz="2800" b="1" i="0" u="none" strike="noStrike" dirty="0" err="1">
                <a:solidFill>
                  <a:srgbClr val="00003C"/>
                </a:solidFill>
                <a:effectLst/>
              </a:rPr>
              <a:t>Consello</a:t>
            </a:r>
            <a:r>
              <a:rPr lang="es-ES" sz="2800" b="1" i="0" u="none" strike="noStrike" dirty="0">
                <a:solidFill>
                  <a:srgbClr val="00003C"/>
                </a:solidFill>
                <a:effectLst/>
              </a:rPr>
              <a:t> Consultivo de Galicia</a:t>
            </a:r>
            <a:endParaRPr lang="es-ES" sz="2800" b="1" dirty="0"/>
          </a:p>
        </p:txBody>
      </p:sp>
      <p:pic>
        <p:nvPicPr>
          <p:cNvPr id="5" name="Marcador de contenido 4">
            <a:extLst>
              <a:ext uri="{FF2B5EF4-FFF2-40B4-BE49-F238E27FC236}">
                <a16:creationId xmlns:a16="http://schemas.microsoft.com/office/drawing/2014/main" id="{15A511BE-60E6-4C64-85AF-9CDD5E5F4B08}"/>
              </a:ext>
            </a:extLst>
          </p:cNvPr>
          <p:cNvPicPr>
            <a:picLocks noGrp="1" noChangeAspect="1"/>
          </p:cNvPicPr>
          <p:nvPr>
            <p:ph idx="1"/>
          </p:nvPr>
        </p:nvPicPr>
        <p:blipFill rotWithShape="1">
          <a:blip r:embed="rId2"/>
          <a:srcRect t="12336" b="6563"/>
          <a:stretch/>
        </p:blipFill>
        <p:spPr>
          <a:xfrm>
            <a:off x="1435100" y="1997765"/>
            <a:ext cx="9321800" cy="3866322"/>
          </a:xfrm>
        </p:spPr>
      </p:pic>
      <p:sp>
        <p:nvSpPr>
          <p:cNvPr id="6" name="Elipse 5">
            <a:extLst>
              <a:ext uri="{FF2B5EF4-FFF2-40B4-BE49-F238E27FC236}">
                <a16:creationId xmlns:a16="http://schemas.microsoft.com/office/drawing/2014/main" id="{7AD35466-3D81-48AA-B6F8-E8D23C10C87F}"/>
              </a:ext>
            </a:extLst>
          </p:cNvPr>
          <p:cNvSpPr/>
          <p:nvPr/>
        </p:nvSpPr>
        <p:spPr>
          <a:xfrm flipH="1" flipV="1">
            <a:off x="2133598" y="3657600"/>
            <a:ext cx="2181225" cy="8191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282273BB-92C8-434E-B98A-5774A37403F5}"/>
              </a:ext>
            </a:extLst>
          </p:cNvPr>
          <p:cNvSpPr/>
          <p:nvPr/>
        </p:nvSpPr>
        <p:spPr>
          <a:xfrm>
            <a:off x="1962152" y="4438650"/>
            <a:ext cx="2181224" cy="4476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Elipse 7">
            <a:extLst>
              <a:ext uri="{FF2B5EF4-FFF2-40B4-BE49-F238E27FC236}">
                <a16:creationId xmlns:a16="http://schemas.microsoft.com/office/drawing/2014/main" id="{A8A3BED0-B165-4CA8-B0F5-DAA2C0BD1B33}"/>
              </a:ext>
            </a:extLst>
          </p:cNvPr>
          <p:cNvSpPr/>
          <p:nvPr/>
        </p:nvSpPr>
        <p:spPr>
          <a:xfrm>
            <a:off x="1962152" y="4886325"/>
            <a:ext cx="1445893" cy="7810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Elipse 8">
            <a:extLst>
              <a:ext uri="{FF2B5EF4-FFF2-40B4-BE49-F238E27FC236}">
                <a16:creationId xmlns:a16="http://schemas.microsoft.com/office/drawing/2014/main" id="{D6FA39C9-5C6A-4AD9-8B94-0904FB571D4E}"/>
              </a:ext>
            </a:extLst>
          </p:cNvPr>
          <p:cNvSpPr/>
          <p:nvPr/>
        </p:nvSpPr>
        <p:spPr>
          <a:xfrm flipH="1" flipV="1">
            <a:off x="6172199" y="2609850"/>
            <a:ext cx="1276349" cy="466724"/>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739607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D46FA3-1027-479E-9EE9-7547A955C668}"/>
              </a:ext>
            </a:extLst>
          </p:cNvPr>
          <p:cNvSpPr>
            <a:spLocks noGrp="1"/>
          </p:cNvSpPr>
          <p:nvPr>
            <p:ph type="title"/>
          </p:nvPr>
        </p:nvSpPr>
        <p:spPr>
          <a:xfrm>
            <a:off x="838200" y="365125"/>
            <a:ext cx="10515600" cy="530225"/>
          </a:xfrm>
        </p:spPr>
        <p:txBody>
          <a:bodyPr>
            <a:normAutofit fontScale="90000"/>
          </a:bodyPr>
          <a:lstStyle/>
          <a:p>
            <a:r>
              <a:rPr lang="es-ES" dirty="0"/>
              <a:t>Resultado</a:t>
            </a:r>
          </a:p>
        </p:txBody>
      </p:sp>
      <p:pic>
        <p:nvPicPr>
          <p:cNvPr id="5" name="Marcador de contenido 4">
            <a:extLst>
              <a:ext uri="{FF2B5EF4-FFF2-40B4-BE49-F238E27FC236}">
                <a16:creationId xmlns:a16="http://schemas.microsoft.com/office/drawing/2014/main" id="{FCF1B686-5B90-4E96-9D4C-4A5716E510BD}"/>
              </a:ext>
            </a:extLst>
          </p:cNvPr>
          <p:cNvPicPr>
            <a:picLocks noGrp="1" noChangeAspect="1"/>
          </p:cNvPicPr>
          <p:nvPr>
            <p:ph idx="1"/>
          </p:nvPr>
        </p:nvPicPr>
        <p:blipFill rotWithShape="1">
          <a:blip r:embed="rId2"/>
          <a:srcRect t="11275" b="6489"/>
          <a:stretch/>
        </p:blipFill>
        <p:spPr>
          <a:xfrm>
            <a:off x="1401233" y="1490871"/>
            <a:ext cx="9389534" cy="4343400"/>
          </a:xfrm>
        </p:spPr>
      </p:pic>
      <p:sp>
        <p:nvSpPr>
          <p:cNvPr id="6" name="Flecha: hacia abajo 5">
            <a:extLst>
              <a:ext uri="{FF2B5EF4-FFF2-40B4-BE49-F238E27FC236}">
                <a16:creationId xmlns:a16="http://schemas.microsoft.com/office/drawing/2014/main" id="{945AAD1E-53B9-452A-9367-BF06C6E1C79E}"/>
              </a:ext>
            </a:extLst>
          </p:cNvPr>
          <p:cNvSpPr/>
          <p:nvPr/>
        </p:nvSpPr>
        <p:spPr>
          <a:xfrm>
            <a:off x="8848725" y="2552701"/>
            <a:ext cx="466725" cy="65722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271745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7617F1E-C196-43D2-8462-A963DD307F74}"/>
              </a:ext>
            </a:extLst>
          </p:cNvPr>
          <p:cNvPicPr>
            <a:picLocks noChangeAspect="1"/>
          </p:cNvPicPr>
          <p:nvPr/>
        </p:nvPicPr>
        <p:blipFill rotWithShape="1">
          <a:blip r:embed="rId2"/>
          <a:srcRect t="11739" b="6522"/>
          <a:stretch/>
        </p:blipFill>
        <p:spPr>
          <a:xfrm>
            <a:off x="0" y="805070"/>
            <a:ext cx="12192000" cy="5605669"/>
          </a:xfrm>
          <a:prstGeom prst="rect">
            <a:avLst/>
          </a:prstGeom>
        </p:spPr>
      </p:pic>
      <p:sp>
        <p:nvSpPr>
          <p:cNvPr id="6" name="Elipse 5">
            <a:extLst>
              <a:ext uri="{FF2B5EF4-FFF2-40B4-BE49-F238E27FC236}">
                <a16:creationId xmlns:a16="http://schemas.microsoft.com/office/drawing/2014/main" id="{5BA62F25-B954-4DB9-972D-91BCFF18058F}"/>
              </a:ext>
            </a:extLst>
          </p:cNvPr>
          <p:cNvSpPr/>
          <p:nvPr/>
        </p:nvSpPr>
        <p:spPr>
          <a:xfrm>
            <a:off x="1019175" y="2952750"/>
            <a:ext cx="1676400" cy="13144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1303F306-3F71-439F-9E29-FA5D5D8A16FF}"/>
              </a:ext>
            </a:extLst>
          </p:cNvPr>
          <p:cNvSpPr/>
          <p:nvPr/>
        </p:nvSpPr>
        <p:spPr>
          <a:xfrm flipH="1" flipV="1">
            <a:off x="11590018" y="4743450"/>
            <a:ext cx="601981" cy="3238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4526810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8B5E81-6EDE-4DB5-B859-87D8CAEEC0D9}"/>
              </a:ext>
            </a:extLst>
          </p:cNvPr>
          <p:cNvSpPr>
            <a:spLocks noGrp="1"/>
          </p:cNvSpPr>
          <p:nvPr>
            <p:ph type="title"/>
          </p:nvPr>
        </p:nvSpPr>
        <p:spPr/>
        <p:txBody>
          <a:bodyPr>
            <a:normAutofit fontScale="90000"/>
          </a:bodyPr>
          <a:lstStyle/>
          <a:p>
            <a:r>
              <a:rPr lang="es-ES" dirty="0"/>
              <a:t>Buscar jurisprudencia desde la legislación: quiero jurisprudencia sobre “nulidad matrimonial”: art.73 del CC</a:t>
            </a:r>
          </a:p>
        </p:txBody>
      </p:sp>
      <p:pic>
        <p:nvPicPr>
          <p:cNvPr id="5" name="Marcador de contenido 4">
            <a:extLst>
              <a:ext uri="{FF2B5EF4-FFF2-40B4-BE49-F238E27FC236}">
                <a16:creationId xmlns:a16="http://schemas.microsoft.com/office/drawing/2014/main" id="{129998D6-7FAE-4886-9FA9-78C8F9A2AA80}"/>
              </a:ext>
            </a:extLst>
          </p:cNvPr>
          <p:cNvPicPr>
            <a:picLocks noGrp="1" noChangeAspect="1"/>
          </p:cNvPicPr>
          <p:nvPr>
            <p:ph idx="1"/>
          </p:nvPr>
        </p:nvPicPr>
        <p:blipFill rotWithShape="1">
          <a:blip r:embed="rId2"/>
          <a:srcRect l="1088" t="11722" r="1756" b="7418"/>
          <a:stretch/>
        </p:blipFill>
        <p:spPr>
          <a:xfrm>
            <a:off x="1421295" y="1918987"/>
            <a:ext cx="9770165" cy="4573888"/>
          </a:xfrm>
        </p:spPr>
      </p:pic>
      <p:sp>
        <p:nvSpPr>
          <p:cNvPr id="6" name="Elipse 5">
            <a:extLst>
              <a:ext uri="{FF2B5EF4-FFF2-40B4-BE49-F238E27FC236}">
                <a16:creationId xmlns:a16="http://schemas.microsoft.com/office/drawing/2014/main" id="{04976245-C31A-47F3-85CD-042D4AB56F54}"/>
              </a:ext>
            </a:extLst>
          </p:cNvPr>
          <p:cNvSpPr/>
          <p:nvPr/>
        </p:nvSpPr>
        <p:spPr>
          <a:xfrm>
            <a:off x="7851913" y="4205931"/>
            <a:ext cx="2454965" cy="76531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8528813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57DFBC7-C492-449B-8786-E168FFAE9E08}"/>
              </a:ext>
            </a:extLst>
          </p:cNvPr>
          <p:cNvPicPr>
            <a:picLocks noChangeAspect="1"/>
          </p:cNvPicPr>
          <p:nvPr/>
        </p:nvPicPr>
        <p:blipFill rotWithShape="1">
          <a:blip r:embed="rId2"/>
          <a:srcRect l="20119" t="12205" r="4825" b="20438"/>
          <a:stretch/>
        </p:blipFill>
        <p:spPr>
          <a:xfrm>
            <a:off x="-1" y="646044"/>
            <a:ext cx="12061371" cy="6088586"/>
          </a:xfrm>
          <a:prstGeom prst="rect">
            <a:avLst/>
          </a:prstGeom>
        </p:spPr>
      </p:pic>
      <p:sp>
        <p:nvSpPr>
          <p:cNvPr id="6" name="Elipse 5">
            <a:extLst>
              <a:ext uri="{FF2B5EF4-FFF2-40B4-BE49-F238E27FC236}">
                <a16:creationId xmlns:a16="http://schemas.microsoft.com/office/drawing/2014/main" id="{0CB1CC53-0EF3-4CEA-89FC-97F011DE4BCA}"/>
              </a:ext>
            </a:extLst>
          </p:cNvPr>
          <p:cNvSpPr/>
          <p:nvPr/>
        </p:nvSpPr>
        <p:spPr>
          <a:xfrm>
            <a:off x="7848600" y="22479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731F4EE3-5092-4D60-A674-0EBD27C35F07}"/>
              </a:ext>
            </a:extLst>
          </p:cNvPr>
          <p:cNvSpPr/>
          <p:nvPr/>
        </p:nvSpPr>
        <p:spPr>
          <a:xfrm>
            <a:off x="6710984" y="2247900"/>
            <a:ext cx="1002031" cy="3810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275474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F261141C-7E5B-48F9-8A76-D2107A7663C1}"/>
              </a:ext>
            </a:extLst>
          </p:cNvPr>
          <p:cNvPicPr>
            <a:picLocks noChangeAspect="1"/>
          </p:cNvPicPr>
          <p:nvPr/>
        </p:nvPicPr>
        <p:blipFill rotWithShape="1">
          <a:blip r:embed="rId2"/>
          <a:srcRect l="1563" t="13082" r="1295" b="7553"/>
          <a:stretch/>
        </p:blipFill>
        <p:spPr>
          <a:xfrm>
            <a:off x="174171" y="850447"/>
            <a:ext cx="11843657" cy="5442857"/>
          </a:xfrm>
          <a:prstGeom prst="rect">
            <a:avLst/>
          </a:prstGeom>
        </p:spPr>
      </p:pic>
      <p:sp>
        <p:nvSpPr>
          <p:cNvPr id="6" name="Elipse 5">
            <a:extLst>
              <a:ext uri="{FF2B5EF4-FFF2-40B4-BE49-F238E27FC236}">
                <a16:creationId xmlns:a16="http://schemas.microsoft.com/office/drawing/2014/main" id="{F0A8A661-D29F-4452-9892-C36C121A8D7C}"/>
              </a:ext>
            </a:extLst>
          </p:cNvPr>
          <p:cNvSpPr/>
          <p:nvPr/>
        </p:nvSpPr>
        <p:spPr>
          <a:xfrm flipH="1" flipV="1">
            <a:off x="2505075" y="3000375"/>
            <a:ext cx="1247774" cy="428625"/>
          </a:xfrm>
          <a:prstGeom prst="ellipse">
            <a:avLst/>
          </a:prstGeom>
          <a:no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Elipse 6">
            <a:extLst>
              <a:ext uri="{FF2B5EF4-FFF2-40B4-BE49-F238E27FC236}">
                <a16:creationId xmlns:a16="http://schemas.microsoft.com/office/drawing/2014/main" id="{921E0B50-60E3-4AC2-AD2B-AAEE8306A16D}"/>
              </a:ext>
            </a:extLst>
          </p:cNvPr>
          <p:cNvSpPr/>
          <p:nvPr/>
        </p:nvSpPr>
        <p:spPr>
          <a:xfrm>
            <a:off x="2695575" y="3000374"/>
            <a:ext cx="866774" cy="42862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3533103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541709B-CEC5-4454-AFFE-B97427B85752}"/>
              </a:ext>
            </a:extLst>
          </p:cNvPr>
          <p:cNvPicPr>
            <a:picLocks noChangeAspect="1"/>
          </p:cNvPicPr>
          <p:nvPr/>
        </p:nvPicPr>
        <p:blipFill rotWithShape="1">
          <a:blip r:embed="rId2"/>
          <a:srcRect l="1190" t="13545" r="1666" b="7090"/>
          <a:stretch/>
        </p:blipFill>
        <p:spPr>
          <a:xfrm>
            <a:off x="145142" y="928914"/>
            <a:ext cx="11843657" cy="5442857"/>
          </a:xfrm>
          <a:prstGeom prst="rect">
            <a:avLst/>
          </a:prstGeom>
        </p:spPr>
      </p:pic>
      <p:sp>
        <p:nvSpPr>
          <p:cNvPr id="4" name="Elipse 3">
            <a:extLst>
              <a:ext uri="{FF2B5EF4-FFF2-40B4-BE49-F238E27FC236}">
                <a16:creationId xmlns:a16="http://schemas.microsoft.com/office/drawing/2014/main" id="{5E247271-EB65-41D6-A269-AA53F1BD7EAB}"/>
              </a:ext>
            </a:extLst>
          </p:cNvPr>
          <p:cNvSpPr/>
          <p:nvPr/>
        </p:nvSpPr>
        <p:spPr>
          <a:xfrm flipH="1" flipV="1">
            <a:off x="2865119" y="4133849"/>
            <a:ext cx="973455" cy="31432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541071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A38DDD6A-4443-47A4-B5D0-1D7F882D332A}"/>
              </a:ext>
            </a:extLst>
          </p:cNvPr>
          <p:cNvPicPr>
            <a:picLocks noChangeAspect="1"/>
          </p:cNvPicPr>
          <p:nvPr/>
        </p:nvPicPr>
        <p:blipFill rotWithShape="1">
          <a:blip r:embed="rId2"/>
          <a:srcRect t="11852" b="14074"/>
          <a:stretch/>
        </p:blipFill>
        <p:spPr>
          <a:xfrm>
            <a:off x="0" y="812800"/>
            <a:ext cx="12192000" cy="5080000"/>
          </a:xfrm>
          <a:prstGeom prst="rect">
            <a:avLst/>
          </a:prstGeom>
        </p:spPr>
      </p:pic>
      <p:sp>
        <p:nvSpPr>
          <p:cNvPr id="4" name="Elipse 3">
            <a:extLst>
              <a:ext uri="{FF2B5EF4-FFF2-40B4-BE49-F238E27FC236}">
                <a16:creationId xmlns:a16="http://schemas.microsoft.com/office/drawing/2014/main" id="{E423027F-33A3-4B51-BA8E-373989FAC47C}"/>
              </a:ext>
            </a:extLst>
          </p:cNvPr>
          <p:cNvSpPr/>
          <p:nvPr/>
        </p:nvSpPr>
        <p:spPr>
          <a:xfrm>
            <a:off x="2967719" y="4248150"/>
            <a:ext cx="6715124" cy="96202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457047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C8B81828-8078-4805-88C2-69A3FB392621}"/>
              </a:ext>
            </a:extLst>
          </p:cNvPr>
          <p:cNvPicPr>
            <a:picLocks noChangeAspect="1"/>
          </p:cNvPicPr>
          <p:nvPr/>
        </p:nvPicPr>
        <p:blipFill rotWithShape="1">
          <a:blip r:embed="rId2"/>
          <a:srcRect l="2151" t="33705" r="1747" b="5720"/>
          <a:stretch/>
        </p:blipFill>
        <p:spPr>
          <a:xfrm>
            <a:off x="681566" y="1397000"/>
            <a:ext cx="10828867" cy="3767668"/>
          </a:xfrm>
          <a:prstGeom prst="rect">
            <a:avLst/>
          </a:prstGeom>
        </p:spPr>
      </p:pic>
      <p:sp>
        <p:nvSpPr>
          <p:cNvPr id="6" name="Elipse 5">
            <a:extLst>
              <a:ext uri="{FF2B5EF4-FFF2-40B4-BE49-F238E27FC236}">
                <a16:creationId xmlns:a16="http://schemas.microsoft.com/office/drawing/2014/main" id="{682B63C0-DA5B-4B72-93D4-1CA91AF65AF3}"/>
              </a:ext>
            </a:extLst>
          </p:cNvPr>
          <p:cNvSpPr/>
          <p:nvPr/>
        </p:nvSpPr>
        <p:spPr>
          <a:xfrm>
            <a:off x="6058958" y="3810000"/>
            <a:ext cx="1514474" cy="409578"/>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w="0"/>
              <a:solidFill>
                <a:schemeClr val="tx1"/>
              </a:solidFill>
              <a:effectLst>
                <a:outerShdw blurRad="38100" dist="19050" dir="2700000" algn="tl" rotWithShape="0">
                  <a:schemeClr val="dk1">
                    <a:alpha val="40000"/>
                  </a:schemeClr>
                </a:outerShdw>
              </a:effectLst>
            </a:endParaRPr>
          </a:p>
        </p:txBody>
      </p:sp>
      <p:sp>
        <p:nvSpPr>
          <p:cNvPr id="7" name="Elipse 6">
            <a:extLst>
              <a:ext uri="{FF2B5EF4-FFF2-40B4-BE49-F238E27FC236}">
                <a16:creationId xmlns:a16="http://schemas.microsoft.com/office/drawing/2014/main" id="{CF12CC2E-FBD1-401A-B350-7792A3D581A6}"/>
              </a:ext>
            </a:extLst>
          </p:cNvPr>
          <p:cNvSpPr/>
          <p:nvPr/>
        </p:nvSpPr>
        <p:spPr>
          <a:xfrm flipH="1" flipV="1">
            <a:off x="848782" y="4161063"/>
            <a:ext cx="1876425" cy="40957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3495780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890AF72-9F11-45D0-B2AA-D2327698223A}"/>
              </a:ext>
            </a:extLst>
          </p:cNvPr>
          <p:cNvPicPr>
            <a:picLocks noChangeAspect="1"/>
          </p:cNvPicPr>
          <p:nvPr/>
        </p:nvPicPr>
        <p:blipFill rotWithShape="1">
          <a:blip r:embed="rId2"/>
          <a:srcRect t="13591" b="10007"/>
          <a:stretch/>
        </p:blipFill>
        <p:spPr>
          <a:xfrm>
            <a:off x="0" y="827314"/>
            <a:ext cx="12192000" cy="5239658"/>
          </a:xfrm>
          <a:prstGeom prst="rect">
            <a:avLst/>
          </a:prstGeom>
        </p:spPr>
      </p:pic>
      <p:sp>
        <p:nvSpPr>
          <p:cNvPr id="4" name="Elipse 3">
            <a:extLst>
              <a:ext uri="{FF2B5EF4-FFF2-40B4-BE49-F238E27FC236}">
                <a16:creationId xmlns:a16="http://schemas.microsoft.com/office/drawing/2014/main" id="{0389F609-40AD-4CDB-B4A3-931D2339D56B}"/>
              </a:ext>
            </a:extLst>
          </p:cNvPr>
          <p:cNvSpPr/>
          <p:nvPr/>
        </p:nvSpPr>
        <p:spPr>
          <a:xfrm flipH="1" flipV="1">
            <a:off x="3790951" y="3895724"/>
            <a:ext cx="333374" cy="4000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1B51A578-389A-4FAD-93E2-7E8B745DE78B}"/>
              </a:ext>
            </a:extLst>
          </p:cNvPr>
          <p:cNvSpPr/>
          <p:nvPr/>
        </p:nvSpPr>
        <p:spPr>
          <a:xfrm flipH="1">
            <a:off x="5372100" y="3790950"/>
            <a:ext cx="523875" cy="504823"/>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6984406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D7950A64-CACF-4EB3-95B0-EA4B1AE32144}"/>
              </a:ext>
            </a:extLst>
          </p:cNvPr>
          <p:cNvPicPr>
            <a:picLocks noChangeAspect="1"/>
          </p:cNvPicPr>
          <p:nvPr/>
        </p:nvPicPr>
        <p:blipFill rotWithShape="1">
          <a:blip r:embed="rId2"/>
          <a:srcRect t="11605" b="13457"/>
          <a:stretch/>
        </p:blipFill>
        <p:spPr>
          <a:xfrm>
            <a:off x="0" y="787007"/>
            <a:ext cx="12192000" cy="5139267"/>
          </a:xfrm>
          <a:prstGeom prst="rect">
            <a:avLst/>
          </a:prstGeom>
        </p:spPr>
      </p:pic>
      <p:pic>
        <p:nvPicPr>
          <p:cNvPr id="3" name="Imagen 2">
            <a:extLst>
              <a:ext uri="{FF2B5EF4-FFF2-40B4-BE49-F238E27FC236}">
                <a16:creationId xmlns:a16="http://schemas.microsoft.com/office/drawing/2014/main" id="{9E4E3EF8-C4BC-44AE-8C50-69FB24061BE2}"/>
              </a:ext>
            </a:extLst>
          </p:cNvPr>
          <p:cNvPicPr>
            <a:picLocks noChangeAspect="1"/>
          </p:cNvPicPr>
          <p:nvPr/>
        </p:nvPicPr>
        <p:blipFill rotWithShape="1">
          <a:blip r:embed="rId2"/>
          <a:srcRect t="11605" b="13457"/>
          <a:stretch/>
        </p:blipFill>
        <p:spPr>
          <a:xfrm>
            <a:off x="0" y="795866"/>
            <a:ext cx="12192000" cy="5139267"/>
          </a:xfrm>
          <a:prstGeom prst="rect">
            <a:avLst/>
          </a:prstGeom>
        </p:spPr>
      </p:pic>
      <p:sp>
        <p:nvSpPr>
          <p:cNvPr id="4" name="Elipse 3">
            <a:extLst>
              <a:ext uri="{FF2B5EF4-FFF2-40B4-BE49-F238E27FC236}">
                <a16:creationId xmlns:a16="http://schemas.microsoft.com/office/drawing/2014/main" id="{D17006BB-370A-446D-9D19-917EE18C1B2B}"/>
              </a:ext>
            </a:extLst>
          </p:cNvPr>
          <p:cNvSpPr/>
          <p:nvPr/>
        </p:nvSpPr>
        <p:spPr>
          <a:xfrm>
            <a:off x="1104901" y="3505200"/>
            <a:ext cx="1762124" cy="371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Elipse 4">
            <a:extLst>
              <a:ext uri="{FF2B5EF4-FFF2-40B4-BE49-F238E27FC236}">
                <a16:creationId xmlns:a16="http://schemas.microsoft.com/office/drawing/2014/main" id="{CD14DEB5-4F22-4509-BCA7-A46167298DDD}"/>
              </a:ext>
            </a:extLst>
          </p:cNvPr>
          <p:cNvSpPr/>
          <p:nvPr/>
        </p:nvSpPr>
        <p:spPr>
          <a:xfrm flipH="1" flipV="1">
            <a:off x="1828801" y="5465445"/>
            <a:ext cx="1228724" cy="3714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Elipse 5">
            <a:extLst>
              <a:ext uri="{FF2B5EF4-FFF2-40B4-BE49-F238E27FC236}">
                <a16:creationId xmlns:a16="http://schemas.microsoft.com/office/drawing/2014/main" id="{8A616E87-B11F-48D8-92B8-389E8B8FD18F}"/>
              </a:ext>
            </a:extLst>
          </p:cNvPr>
          <p:cNvSpPr/>
          <p:nvPr/>
        </p:nvSpPr>
        <p:spPr>
          <a:xfrm flipV="1">
            <a:off x="7229475" y="4257675"/>
            <a:ext cx="3571875" cy="47625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Elipse 7">
            <a:extLst>
              <a:ext uri="{FF2B5EF4-FFF2-40B4-BE49-F238E27FC236}">
                <a16:creationId xmlns:a16="http://schemas.microsoft.com/office/drawing/2014/main" id="{BF6DE96F-4AE0-40F8-85A7-C19DF041A298}"/>
              </a:ext>
            </a:extLst>
          </p:cNvPr>
          <p:cNvSpPr/>
          <p:nvPr/>
        </p:nvSpPr>
        <p:spPr>
          <a:xfrm>
            <a:off x="1104901" y="3496341"/>
            <a:ext cx="1762124" cy="371475"/>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Elipse 8">
            <a:extLst>
              <a:ext uri="{FF2B5EF4-FFF2-40B4-BE49-F238E27FC236}">
                <a16:creationId xmlns:a16="http://schemas.microsoft.com/office/drawing/2014/main" id="{1018937D-7105-4855-8BDD-8AF5B4BC8275}"/>
              </a:ext>
            </a:extLst>
          </p:cNvPr>
          <p:cNvSpPr/>
          <p:nvPr/>
        </p:nvSpPr>
        <p:spPr>
          <a:xfrm flipV="1">
            <a:off x="7229475" y="4248816"/>
            <a:ext cx="3571875" cy="47625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3119741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09D78B-B5D1-4D72-A8BD-0403B9053F1F}"/>
              </a:ext>
            </a:extLst>
          </p:cNvPr>
          <p:cNvSpPr>
            <a:spLocks noGrp="1"/>
          </p:cNvSpPr>
          <p:nvPr>
            <p:ph type="title"/>
          </p:nvPr>
        </p:nvSpPr>
        <p:spPr>
          <a:xfrm>
            <a:off x="838200" y="365125"/>
            <a:ext cx="10515600" cy="777875"/>
          </a:xfrm>
        </p:spPr>
        <p:txBody>
          <a:bodyPr>
            <a:normAutofit fontScale="90000"/>
          </a:bodyPr>
          <a:lstStyle/>
          <a:p>
            <a:r>
              <a:rPr lang="es-ES" dirty="0"/>
              <a:t>Buscar Jurisprudencia de varios artículos a la vez</a:t>
            </a:r>
          </a:p>
        </p:txBody>
      </p:sp>
      <p:pic>
        <p:nvPicPr>
          <p:cNvPr id="4" name="Imagen 3">
            <a:extLst>
              <a:ext uri="{FF2B5EF4-FFF2-40B4-BE49-F238E27FC236}">
                <a16:creationId xmlns:a16="http://schemas.microsoft.com/office/drawing/2014/main" id="{57994048-10FE-4406-A54B-67F93662A6F3}"/>
              </a:ext>
            </a:extLst>
          </p:cNvPr>
          <p:cNvPicPr>
            <a:picLocks noChangeAspect="1"/>
          </p:cNvPicPr>
          <p:nvPr/>
        </p:nvPicPr>
        <p:blipFill rotWithShape="1">
          <a:blip r:embed="rId2"/>
          <a:srcRect t="11094" b="8358"/>
          <a:stretch/>
        </p:blipFill>
        <p:spPr>
          <a:xfrm>
            <a:off x="0" y="1016000"/>
            <a:ext cx="12192000" cy="5376333"/>
          </a:xfrm>
          <a:prstGeom prst="rect">
            <a:avLst/>
          </a:prstGeom>
        </p:spPr>
      </p:pic>
      <p:sp>
        <p:nvSpPr>
          <p:cNvPr id="5" name="Elipse 4">
            <a:extLst>
              <a:ext uri="{FF2B5EF4-FFF2-40B4-BE49-F238E27FC236}">
                <a16:creationId xmlns:a16="http://schemas.microsoft.com/office/drawing/2014/main" id="{9C81E2D8-F558-4071-AC76-93AB38DEEDB0}"/>
              </a:ext>
            </a:extLst>
          </p:cNvPr>
          <p:cNvSpPr/>
          <p:nvPr/>
        </p:nvSpPr>
        <p:spPr>
          <a:xfrm>
            <a:off x="0" y="2032000"/>
            <a:ext cx="414867" cy="2878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5348D1D0-0B63-4986-BE05-4C8FD571D085}"/>
              </a:ext>
            </a:extLst>
          </p:cNvPr>
          <p:cNvSpPr/>
          <p:nvPr/>
        </p:nvSpPr>
        <p:spPr>
          <a:xfrm>
            <a:off x="558800" y="3429000"/>
            <a:ext cx="1405467" cy="3386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Elipse 6">
            <a:extLst>
              <a:ext uri="{FF2B5EF4-FFF2-40B4-BE49-F238E27FC236}">
                <a16:creationId xmlns:a16="http://schemas.microsoft.com/office/drawing/2014/main" id="{EF442C77-D2F1-4DE0-97AD-8AC96825BABD}"/>
              </a:ext>
            </a:extLst>
          </p:cNvPr>
          <p:cNvSpPr/>
          <p:nvPr/>
        </p:nvSpPr>
        <p:spPr>
          <a:xfrm>
            <a:off x="7086599" y="3352799"/>
            <a:ext cx="381001" cy="3386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Flecha: hacia abajo 2">
            <a:extLst>
              <a:ext uri="{FF2B5EF4-FFF2-40B4-BE49-F238E27FC236}">
                <a16:creationId xmlns:a16="http://schemas.microsoft.com/office/drawing/2014/main" id="{AD0BD521-8AA0-840E-B413-473D0AC6779E}"/>
              </a:ext>
            </a:extLst>
          </p:cNvPr>
          <p:cNvSpPr/>
          <p:nvPr/>
        </p:nvSpPr>
        <p:spPr>
          <a:xfrm rot="5400000">
            <a:off x="623953" y="1919116"/>
            <a:ext cx="418684" cy="52079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hacia abajo 8">
            <a:extLst>
              <a:ext uri="{FF2B5EF4-FFF2-40B4-BE49-F238E27FC236}">
                <a16:creationId xmlns:a16="http://schemas.microsoft.com/office/drawing/2014/main" id="{3D5D5D84-0A0C-D9F4-44F7-A337E651151C}"/>
              </a:ext>
            </a:extLst>
          </p:cNvPr>
          <p:cNvSpPr/>
          <p:nvPr/>
        </p:nvSpPr>
        <p:spPr>
          <a:xfrm>
            <a:off x="1169582" y="2831635"/>
            <a:ext cx="418684" cy="52079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hacia abajo 9">
            <a:extLst>
              <a:ext uri="{FF2B5EF4-FFF2-40B4-BE49-F238E27FC236}">
                <a16:creationId xmlns:a16="http://schemas.microsoft.com/office/drawing/2014/main" id="{4D4DAC1D-C302-7F26-BB15-C19222F745B3}"/>
              </a:ext>
            </a:extLst>
          </p:cNvPr>
          <p:cNvSpPr/>
          <p:nvPr/>
        </p:nvSpPr>
        <p:spPr>
          <a:xfrm>
            <a:off x="7086841" y="2737561"/>
            <a:ext cx="418684" cy="520798"/>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a:extLst>
              <a:ext uri="{FF2B5EF4-FFF2-40B4-BE49-F238E27FC236}">
                <a16:creationId xmlns:a16="http://schemas.microsoft.com/office/drawing/2014/main" id="{07C6DAA4-19CF-CF7E-6F62-9074386B0E3A}"/>
              </a:ext>
            </a:extLst>
          </p:cNvPr>
          <p:cNvSpPr txBox="1"/>
          <p:nvPr/>
        </p:nvSpPr>
        <p:spPr>
          <a:xfrm>
            <a:off x="617260" y="1989323"/>
            <a:ext cx="315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dirty="0">
                <a:solidFill>
                  <a:srgbClr val="FFFFFF"/>
                </a:solidFill>
                <a:ea typeface="Calibri"/>
                <a:cs typeface="Calibri"/>
              </a:rPr>
              <a:t>1</a:t>
            </a:r>
            <a:endParaRPr lang="es-ES" b="1" dirty="0">
              <a:solidFill>
                <a:srgbClr val="FFFFFF"/>
              </a:solidFill>
            </a:endParaRPr>
          </a:p>
        </p:txBody>
      </p:sp>
      <p:sp>
        <p:nvSpPr>
          <p:cNvPr id="12" name="CuadroTexto 11">
            <a:extLst>
              <a:ext uri="{FF2B5EF4-FFF2-40B4-BE49-F238E27FC236}">
                <a16:creationId xmlns:a16="http://schemas.microsoft.com/office/drawing/2014/main" id="{7873FA2E-6360-D42E-8A90-E46E95FB2559}"/>
              </a:ext>
            </a:extLst>
          </p:cNvPr>
          <p:cNvSpPr txBox="1"/>
          <p:nvPr/>
        </p:nvSpPr>
        <p:spPr>
          <a:xfrm>
            <a:off x="1228448" y="2814822"/>
            <a:ext cx="315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dirty="0">
                <a:solidFill>
                  <a:srgbClr val="FFFFFF"/>
                </a:solidFill>
                <a:ea typeface="Calibri"/>
                <a:cs typeface="Calibri"/>
              </a:rPr>
              <a:t>2</a:t>
            </a:r>
          </a:p>
        </p:txBody>
      </p:sp>
      <p:sp>
        <p:nvSpPr>
          <p:cNvPr id="13" name="CuadroTexto 12">
            <a:extLst>
              <a:ext uri="{FF2B5EF4-FFF2-40B4-BE49-F238E27FC236}">
                <a16:creationId xmlns:a16="http://schemas.microsoft.com/office/drawing/2014/main" id="{46541D73-31A8-3E3F-2659-F9C73E004A6A}"/>
              </a:ext>
            </a:extLst>
          </p:cNvPr>
          <p:cNvSpPr txBox="1"/>
          <p:nvPr/>
        </p:nvSpPr>
        <p:spPr>
          <a:xfrm>
            <a:off x="903010" y="2275072"/>
            <a:ext cx="315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dirty="0">
                <a:solidFill>
                  <a:srgbClr val="FFFFFF"/>
                </a:solidFill>
                <a:ea typeface="Calibri"/>
                <a:cs typeface="Calibri"/>
              </a:rPr>
              <a:t>1</a:t>
            </a:r>
            <a:endParaRPr lang="es-ES" b="1" dirty="0">
              <a:solidFill>
                <a:srgbClr val="FFFFFF"/>
              </a:solidFill>
            </a:endParaRPr>
          </a:p>
        </p:txBody>
      </p:sp>
      <p:sp>
        <p:nvSpPr>
          <p:cNvPr id="14" name="CuadroTexto 13">
            <a:extLst>
              <a:ext uri="{FF2B5EF4-FFF2-40B4-BE49-F238E27FC236}">
                <a16:creationId xmlns:a16="http://schemas.microsoft.com/office/drawing/2014/main" id="{D945A65B-042D-CAB2-0298-2CBD114FAB8D}"/>
              </a:ext>
            </a:extLst>
          </p:cNvPr>
          <p:cNvSpPr txBox="1"/>
          <p:nvPr/>
        </p:nvSpPr>
        <p:spPr>
          <a:xfrm>
            <a:off x="7157760" y="2814821"/>
            <a:ext cx="31520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s-ES" b="1" dirty="0">
                <a:solidFill>
                  <a:srgbClr val="FFFFFF"/>
                </a:solidFill>
                <a:ea typeface="Calibri"/>
                <a:cs typeface="Calibri"/>
              </a:rPr>
              <a:t>3</a:t>
            </a:r>
          </a:p>
        </p:txBody>
      </p:sp>
    </p:spTree>
    <p:extLst>
      <p:ext uri="{BB962C8B-B14F-4D97-AF65-F5344CB8AC3E}">
        <p14:creationId xmlns:p14="http://schemas.microsoft.com/office/powerpoint/2010/main" val="3327449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9ED88C7-C6F8-4045-B7CD-7DD78915D3BB}"/>
              </a:ext>
            </a:extLst>
          </p:cNvPr>
          <p:cNvPicPr>
            <a:picLocks noChangeAspect="1"/>
          </p:cNvPicPr>
          <p:nvPr/>
        </p:nvPicPr>
        <p:blipFill rotWithShape="1">
          <a:blip r:embed="rId2"/>
          <a:srcRect t="10212" b="5479"/>
          <a:stretch/>
        </p:blipFill>
        <p:spPr>
          <a:xfrm>
            <a:off x="0" y="694267"/>
            <a:ext cx="12192000" cy="5731934"/>
          </a:xfrm>
          <a:prstGeom prst="rect">
            <a:avLst/>
          </a:prstGeom>
        </p:spPr>
      </p:pic>
      <p:sp>
        <p:nvSpPr>
          <p:cNvPr id="4" name="Elipse 3">
            <a:extLst>
              <a:ext uri="{FF2B5EF4-FFF2-40B4-BE49-F238E27FC236}">
                <a16:creationId xmlns:a16="http://schemas.microsoft.com/office/drawing/2014/main" id="{440EEE6B-F391-490D-85ED-C4288416FBC0}"/>
              </a:ext>
            </a:extLst>
          </p:cNvPr>
          <p:cNvSpPr/>
          <p:nvPr/>
        </p:nvSpPr>
        <p:spPr>
          <a:xfrm>
            <a:off x="6231467" y="1972734"/>
            <a:ext cx="643466"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1A1B1740-3BF5-4F5D-90E0-C8EF20F42A6A}"/>
              </a:ext>
            </a:extLst>
          </p:cNvPr>
          <p:cNvSpPr/>
          <p:nvPr/>
        </p:nvSpPr>
        <p:spPr>
          <a:xfrm>
            <a:off x="5960534" y="1634068"/>
            <a:ext cx="914399"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C5956B0E-61A5-4DBA-9F9B-E598D4DA2A3A}"/>
              </a:ext>
            </a:extLst>
          </p:cNvPr>
          <p:cNvSpPr/>
          <p:nvPr/>
        </p:nvSpPr>
        <p:spPr>
          <a:xfrm>
            <a:off x="6485468" y="2650068"/>
            <a:ext cx="508000" cy="2286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4090174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102BCBC-928F-4308-BEE0-40C40990DA83}"/>
              </a:ext>
            </a:extLst>
          </p:cNvPr>
          <p:cNvPicPr>
            <a:picLocks noChangeAspect="1"/>
          </p:cNvPicPr>
          <p:nvPr/>
        </p:nvPicPr>
        <p:blipFill rotWithShape="1">
          <a:blip r:embed="rId2"/>
          <a:srcRect t="11001" b="3372"/>
          <a:stretch/>
        </p:blipFill>
        <p:spPr>
          <a:xfrm>
            <a:off x="0" y="745067"/>
            <a:ext cx="12192000" cy="5799666"/>
          </a:xfrm>
          <a:prstGeom prst="rect">
            <a:avLst/>
          </a:prstGeom>
        </p:spPr>
      </p:pic>
      <p:sp>
        <p:nvSpPr>
          <p:cNvPr id="4" name="Elipse 3">
            <a:extLst>
              <a:ext uri="{FF2B5EF4-FFF2-40B4-BE49-F238E27FC236}">
                <a16:creationId xmlns:a16="http://schemas.microsoft.com/office/drawing/2014/main" id="{95FA31E6-3DD3-480C-BF91-C6B15BA1448B}"/>
              </a:ext>
            </a:extLst>
          </p:cNvPr>
          <p:cNvSpPr/>
          <p:nvPr/>
        </p:nvSpPr>
        <p:spPr>
          <a:xfrm>
            <a:off x="11203535" y="6024785"/>
            <a:ext cx="988465" cy="58111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Elipse 4">
            <a:extLst>
              <a:ext uri="{FF2B5EF4-FFF2-40B4-BE49-F238E27FC236}">
                <a16:creationId xmlns:a16="http://schemas.microsoft.com/office/drawing/2014/main" id="{8F213BEE-0197-4B9D-A281-499CE1D0FEF0}"/>
              </a:ext>
            </a:extLst>
          </p:cNvPr>
          <p:cNvSpPr/>
          <p:nvPr/>
        </p:nvSpPr>
        <p:spPr>
          <a:xfrm>
            <a:off x="6477000" y="2887133"/>
            <a:ext cx="194733" cy="279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Elipse 5">
            <a:extLst>
              <a:ext uri="{FF2B5EF4-FFF2-40B4-BE49-F238E27FC236}">
                <a16:creationId xmlns:a16="http://schemas.microsoft.com/office/drawing/2014/main" id="{F18D7C33-A7F2-48D0-B44A-5072BEAC5D74}"/>
              </a:ext>
            </a:extLst>
          </p:cNvPr>
          <p:cNvSpPr/>
          <p:nvPr/>
        </p:nvSpPr>
        <p:spPr>
          <a:xfrm>
            <a:off x="6477000" y="3539067"/>
            <a:ext cx="194734" cy="279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Flecha: hacia abajo 6">
            <a:extLst>
              <a:ext uri="{FF2B5EF4-FFF2-40B4-BE49-F238E27FC236}">
                <a16:creationId xmlns:a16="http://schemas.microsoft.com/office/drawing/2014/main" id="{D24C009C-FD32-F623-2C0E-FDB8AB4762C2}"/>
              </a:ext>
            </a:extLst>
          </p:cNvPr>
          <p:cNvSpPr/>
          <p:nvPr/>
        </p:nvSpPr>
        <p:spPr>
          <a:xfrm rot="16200000">
            <a:off x="9910828" y="5483054"/>
            <a:ext cx="664746" cy="1227235"/>
          </a:xfrm>
          <a:prstGeom prst="down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11021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ocadillo: rectángulo 5">
            <a:extLst>
              <a:ext uri="{FF2B5EF4-FFF2-40B4-BE49-F238E27FC236}">
                <a16:creationId xmlns:a16="http://schemas.microsoft.com/office/drawing/2014/main" id="{1A6D6E22-D566-4810-85A5-C301CE9ADFAF}"/>
              </a:ext>
            </a:extLst>
          </p:cNvPr>
          <p:cNvSpPr/>
          <p:nvPr/>
        </p:nvSpPr>
        <p:spPr>
          <a:xfrm>
            <a:off x="957943" y="1828800"/>
            <a:ext cx="5078058" cy="2854325"/>
          </a:xfrm>
          <a:prstGeom prst="wedgeRectCallout">
            <a:avLst/>
          </a:prstGeom>
          <a:solidFill>
            <a:srgbClr val="E73592"/>
          </a:solidFill>
          <a:ln>
            <a:solidFill>
              <a:srgbClr val="E735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gl-ES"/>
          </a:p>
        </p:txBody>
      </p:sp>
      <p:sp>
        <p:nvSpPr>
          <p:cNvPr id="2" name="Título 1">
            <a:extLst>
              <a:ext uri="{FF2B5EF4-FFF2-40B4-BE49-F238E27FC236}">
                <a16:creationId xmlns:a16="http://schemas.microsoft.com/office/drawing/2014/main" id="{325CB150-5115-4DF5-A9B9-5DA331BF598E}"/>
              </a:ext>
            </a:extLst>
          </p:cNvPr>
          <p:cNvSpPr txBox="1">
            <a:spLocks/>
          </p:cNvSpPr>
          <p:nvPr/>
        </p:nvSpPr>
        <p:spPr>
          <a:xfrm>
            <a:off x="1357089" y="2435957"/>
            <a:ext cx="4382521" cy="200778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gl-ES" b="1" dirty="0">
                <a:solidFill>
                  <a:schemeClr val="bg1"/>
                </a:solidFill>
                <a:latin typeface="Century Gothic" panose="020B0502020202020204" pitchFamily="34" charset="0"/>
              </a:rPr>
              <a:t>Grazas pola vosa atención</a:t>
            </a:r>
          </a:p>
        </p:txBody>
      </p:sp>
      <p:sp>
        <p:nvSpPr>
          <p:cNvPr id="3" name="Marcador de texto 2">
            <a:extLst>
              <a:ext uri="{FF2B5EF4-FFF2-40B4-BE49-F238E27FC236}">
                <a16:creationId xmlns:a16="http://schemas.microsoft.com/office/drawing/2014/main" id="{419490E9-C1CE-4C4C-A174-23C62FEC3BDB}"/>
              </a:ext>
            </a:extLst>
          </p:cNvPr>
          <p:cNvSpPr txBox="1">
            <a:spLocks/>
          </p:cNvSpPr>
          <p:nvPr/>
        </p:nvSpPr>
        <p:spPr>
          <a:xfrm>
            <a:off x="6156000" y="2286000"/>
            <a:ext cx="4880300" cy="22955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gl-ES" sz="1800" dirty="0">
                <a:latin typeface="Century Gothic" panose="020B0502020202020204" pitchFamily="34" charset="0"/>
              </a:rPr>
              <a:t>Se tedes calquera dúbida sobre o </a:t>
            </a:r>
            <a:r>
              <a:rPr lang="gl-ES" sz="1800" dirty="0">
                <a:latin typeface="Century Gothic" panose="020B0502020202020204" pitchFamily="34" charset="0"/>
                <a:hlinkClick r:id="rId2"/>
              </a:rPr>
              <a:t>uso do catálogo</a:t>
            </a:r>
            <a:r>
              <a:rPr lang="gl-ES" sz="1800" dirty="0">
                <a:latin typeface="Century Gothic" panose="020B0502020202020204" pitchFamily="34" charset="0"/>
              </a:rPr>
              <a:t>, as bases de datos, como mellorar as vosas buscas, problemas no acceso aos recursos electrónicos ou xestionar a vosa conta </a:t>
            </a:r>
            <a:r>
              <a:rPr lang="gl-ES" sz="1800" b="1" dirty="0">
                <a:latin typeface="Century Gothic" panose="020B0502020202020204" pitchFamily="34" charset="0"/>
              </a:rPr>
              <a:t>non dubidedes en vir ata a biblioteca</a:t>
            </a:r>
            <a:r>
              <a:rPr lang="gl-ES" sz="1800" dirty="0">
                <a:latin typeface="Century Gothic" panose="020B0502020202020204" pitchFamily="34" charset="0"/>
              </a:rPr>
              <a:t>.</a:t>
            </a:r>
          </a:p>
          <a:p>
            <a:r>
              <a:rPr lang="gl-ES" sz="1800" dirty="0">
                <a:latin typeface="Century Gothic" panose="020B0502020202020204" pitchFamily="34" charset="0"/>
              </a:rPr>
              <a:t>Agardámosvos!</a:t>
            </a:r>
          </a:p>
        </p:txBody>
      </p:sp>
      <p:pic>
        <p:nvPicPr>
          <p:cNvPr id="4" name="Gráfico 3" descr="Cara riendo con relleno sólido con relleno sólido">
            <a:extLst>
              <a:ext uri="{FF2B5EF4-FFF2-40B4-BE49-F238E27FC236}">
                <a16:creationId xmlns:a16="http://schemas.microsoft.com/office/drawing/2014/main" id="{CF3B38ED-F002-4FCE-B9C9-57217E8379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251733" y="3891536"/>
            <a:ext cx="791589" cy="791589"/>
          </a:xfrm>
          <a:prstGeom prst="rect">
            <a:avLst/>
          </a:prstGeom>
        </p:spPr>
      </p:pic>
      <p:pic>
        <p:nvPicPr>
          <p:cNvPr id="5" name="Gráfico 4" descr="Contorno de cara riendo con relleno sólido">
            <a:extLst>
              <a:ext uri="{FF2B5EF4-FFF2-40B4-BE49-F238E27FC236}">
                <a16:creationId xmlns:a16="http://schemas.microsoft.com/office/drawing/2014/main" id="{00045DB8-EB70-4FA6-B4ED-64AA39E8EFC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43322" y="3891536"/>
            <a:ext cx="791589" cy="791589"/>
          </a:xfrm>
          <a:prstGeom prst="rect">
            <a:avLst/>
          </a:prstGeom>
        </p:spPr>
      </p:pic>
    </p:spTree>
    <p:extLst>
      <p:ext uri="{BB962C8B-B14F-4D97-AF65-F5344CB8AC3E}">
        <p14:creationId xmlns:p14="http://schemas.microsoft.com/office/powerpoint/2010/main" val="171852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A614F38-767E-4E23-BDD9-4DD89D24F11A}"/>
              </a:ext>
            </a:extLst>
          </p:cNvPr>
          <p:cNvPicPr>
            <a:picLocks noChangeAspect="1"/>
          </p:cNvPicPr>
          <p:nvPr/>
        </p:nvPicPr>
        <p:blipFill rotWithShape="1">
          <a:blip r:embed="rId2"/>
          <a:srcRect t="11956" b="6653"/>
          <a:stretch/>
        </p:blipFill>
        <p:spPr>
          <a:xfrm>
            <a:off x="271462" y="864705"/>
            <a:ext cx="11701463" cy="5357192"/>
          </a:xfrm>
          <a:prstGeom prst="rect">
            <a:avLst/>
          </a:prstGeom>
        </p:spPr>
      </p:pic>
      <p:sp>
        <p:nvSpPr>
          <p:cNvPr id="4" name="Elipse 3">
            <a:extLst>
              <a:ext uri="{FF2B5EF4-FFF2-40B4-BE49-F238E27FC236}">
                <a16:creationId xmlns:a16="http://schemas.microsoft.com/office/drawing/2014/main" id="{C0B4F551-C9A4-41C0-8816-F6528CACB1A9}"/>
              </a:ext>
            </a:extLst>
          </p:cNvPr>
          <p:cNvSpPr/>
          <p:nvPr/>
        </p:nvSpPr>
        <p:spPr>
          <a:xfrm>
            <a:off x="3552825" y="2247901"/>
            <a:ext cx="3533775" cy="1181100"/>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ln w="0"/>
              <a:solidFill>
                <a:schemeClr val="tx1"/>
              </a:solidFill>
              <a:effectLst>
                <a:outerShdw blurRad="38100" dist="19050" dir="2700000" algn="tl" rotWithShape="0">
                  <a:schemeClr val="dk1">
                    <a:alpha val="40000"/>
                  </a:schemeClr>
                </a:outerShdw>
              </a:effectLst>
            </a:endParaRPr>
          </a:p>
        </p:txBody>
      </p:sp>
      <p:sp>
        <p:nvSpPr>
          <p:cNvPr id="8" name="Elipse 7">
            <a:extLst>
              <a:ext uri="{FF2B5EF4-FFF2-40B4-BE49-F238E27FC236}">
                <a16:creationId xmlns:a16="http://schemas.microsoft.com/office/drawing/2014/main" id="{92719BC0-8CE5-4B78-8CE7-CDE9C086C555}"/>
              </a:ext>
            </a:extLst>
          </p:cNvPr>
          <p:cNvSpPr/>
          <p:nvPr/>
        </p:nvSpPr>
        <p:spPr>
          <a:xfrm>
            <a:off x="9421053" y="3267075"/>
            <a:ext cx="1590675" cy="64894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1770666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CE37F1-8DB3-4B0F-A263-CCABC111041B}"/>
              </a:ext>
            </a:extLst>
          </p:cNvPr>
          <p:cNvSpPr txBox="1"/>
          <p:nvPr/>
        </p:nvSpPr>
        <p:spPr>
          <a:xfrm>
            <a:off x="1921092" y="2049644"/>
            <a:ext cx="8572500" cy="2908873"/>
          </a:xfrm>
          <a:prstGeom prst="rect">
            <a:avLst/>
          </a:prstGeom>
          <a:noFill/>
        </p:spPr>
        <p:txBody>
          <a:bodyPr wrap="square">
            <a:spAutoFit/>
          </a:bodyPr>
          <a:lstStyle/>
          <a:p>
            <a:pPr>
              <a:lnSpc>
                <a:spcPct val="107000"/>
              </a:lnSpc>
              <a:spcAft>
                <a:spcPts val="800"/>
              </a:spcAft>
            </a:pPr>
            <a:r>
              <a:rPr lang="es-E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Buscar en bruto produce mucho ruido, es decir, demasiados resultados inútiles.</a:t>
            </a:r>
          </a:p>
          <a:p>
            <a:pPr>
              <a:lnSpc>
                <a:spcPct val="107000"/>
              </a:lnSpc>
              <a:spcAft>
                <a:spcPts val="800"/>
              </a:spcAft>
            </a:pP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32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 más recomendables ir filtrando antes de lanzar una búsqueda.</a:t>
            </a:r>
            <a:endParaRPr lang="es-E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959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4BDAC6-6ECB-449E-8C3D-0EC173BF0D97}"/>
              </a:ext>
            </a:extLst>
          </p:cNvPr>
          <p:cNvSpPr>
            <a:spLocks noGrp="1"/>
          </p:cNvSpPr>
          <p:nvPr>
            <p:ph type="title"/>
          </p:nvPr>
        </p:nvSpPr>
        <p:spPr/>
        <p:txBody>
          <a:bodyPr/>
          <a:lstStyle/>
          <a:p>
            <a:r>
              <a:rPr lang="es-ES" b="1" dirty="0">
                <a:solidFill>
                  <a:srgbClr val="FF0000"/>
                </a:solidFill>
              </a:rPr>
              <a:t>Búsqueda asistida</a:t>
            </a:r>
          </a:p>
        </p:txBody>
      </p:sp>
      <p:pic>
        <p:nvPicPr>
          <p:cNvPr id="5" name="Marcador de contenido 4">
            <a:extLst>
              <a:ext uri="{FF2B5EF4-FFF2-40B4-BE49-F238E27FC236}">
                <a16:creationId xmlns:a16="http://schemas.microsoft.com/office/drawing/2014/main" id="{69CA52B7-20A3-40DD-A91D-29A6BA50453D}"/>
              </a:ext>
            </a:extLst>
          </p:cNvPr>
          <p:cNvPicPr>
            <a:picLocks noGrp="1" noChangeAspect="1"/>
          </p:cNvPicPr>
          <p:nvPr>
            <p:ph idx="1"/>
          </p:nvPr>
        </p:nvPicPr>
        <p:blipFill rotWithShape="1">
          <a:blip r:embed="rId2"/>
          <a:srcRect t="11493" b="6504"/>
          <a:stretch/>
        </p:blipFill>
        <p:spPr>
          <a:xfrm>
            <a:off x="856693" y="1651017"/>
            <a:ext cx="10497107" cy="4841858"/>
          </a:xfrm>
        </p:spPr>
      </p:pic>
    </p:spTree>
    <p:extLst>
      <p:ext uri="{BB962C8B-B14F-4D97-AF65-F5344CB8AC3E}">
        <p14:creationId xmlns:p14="http://schemas.microsoft.com/office/powerpoint/2010/main" val="549816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22FDE77-B8FE-4396-9E08-43CDFD23D4A0}"/>
              </a:ext>
            </a:extLst>
          </p:cNvPr>
          <p:cNvSpPr txBox="1"/>
          <p:nvPr/>
        </p:nvSpPr>
        <p:spPr>
          <a:xfrm>
            <a:off x="1779814" y="2234300"/>
            <a:ext cx="9405258" cy="3338799"/>
          </a:xfrm>
          <a:prstGeom prst="rect">
            <a:avLst/>
          </a:prstGeom>
          <a:noFill/>
        </p:spPr>
        <p:txBody>
          <a:bodyPr wrap="square">
            <a:spAutoFit/>
          </a:bodyPr>
          <a:lstStyle/>
          <a:p>
            <a:pPr>
              <a:lnSpc>
                <a:spcPct val="107000"/>
              </a:lnSpc>
              <a:spcAft>
                <a:spcPts val="800"/>
              </a:spcAft>
            </a:pP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 todas las palabras </a:t>
            </a:r>
            <a:r>
              <a:rPr lang="es-E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significa que, si buscamos una expresión, por ejemplo “nulidad matrimonial”, cada una de las palabras que la forman aparecerán en el texto, pero </a:t>
            </a: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 necesariamente juntas</a:t>
            </a:r>
            <a:r>
              <a:rPr lang="es-E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Esto puede producir mucho ruido.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 la frase exacta </a:t>
            </a:r>
            <a:r>
              <a:rPr lang="es-E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significa que, si buscamos una expresión, por ejemplo “nulidad matrimonial” cada una de las palabras que la forman aparecerán en el texto, pero </a:t>
            </a:r>
            <a:r>
              <a:rPr lang="es-ES" sz="24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necesariamente juntas</a:t>
            </a:r>
            <a:r>
              <a:rPr lang="es-E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Esto proporcionará una búsqueda más precisa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5350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510A131-C45C-42EA-A4D1-E7E9D3524268}"/>
              </a:ext>
            </a:extLst>
          </p:cNvPr>
          <p:cNvSpPr txBox="1"/>
          <p:nvPr/>
        </p:nvSpPr>
        <p:spPr>
          <a:xfrm>
            <a:off x="1665514" y="1371600"/>
            <a:ext cx="9568543" cy="4426276"/>
          </a:xfrm>
          <a:prstGeom prst="rect">
            <a:avLst/>
          </a:prstGeom>
          <a:noFill/>
        </p:spPr>
        <p:txBody>
          <a:bodyPr wrap="square">
            <a:spAutoFit/>
          </a:bodyPr>
          <a:lstStyle/>
          <a:p>
            <a:pPr algn="just">
              <a:lnSpc>
                <a:spcPct val="107000"/>
              </a:lnSpc>
              <a:spcAft>
                <a:spcPts val="800"/>
              </a:spcAft>
            </a:pPr>
            <a:r>
              <a:rPr lang="es-E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 alguna de las palabras </a:t>
            </a:r>
            <a:r>
              <a:rPr lang="es-E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significa que, si buscamos una expresión, por ejemplo “nulidad matrimonial”, en el texto, aparecerá alguna o las dos, </a:t>
            </a:r>
            <a:r>
              <a:rPr lang="es-E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juntas o separadas</a:t>
            </a:r>
            <a:r>
              <a:rPr lang="es-E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E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Sin las palabras </a:t>
            </a:r>
            <a:r>
              <a:rPr lang="es-E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significa que, en el texto, no aparecerá ninguna de estas palabras. Por ejemplo, buscamos documentos que traten sobre el divorcio, en algunos puede aparecer además la expresión “nulidad matrimonial”, pero no nos interesa y por eso la </a:t>
            </a:r>
            <a:r>
              <a:rPr lang="es-ES" sz="2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excluimos</a:t>
            </a:r>
            <a:r>
              <a:rPr lang="es-E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con esta opción.</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99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22C2B84-5229-4504-ADFC-583EE91B102A}"/>
              </a:ext>
            </a:extLst>
          </p:cNvPr>
          <p:cNvPicPr>
            <a:picLocks noChangeAspect="1"/>
          </p:cNvPicPr>
          <p:nvPr/>
        </p:nvPicPr>
        <p:blipFill rotWithShape="1">
          <a:blip r:embed="rId2"/>
          <a:srcRect t="12303" b="6208"/>
          <a:stretch/>
        </p:blipFill>
        <p:spPr>
          <a:xfrm>
            <a:off x="238127" y="1053548"/>
            <a:ext cx="11344274" cy="5247861"/>
          </a:xfrm>
          <a:prstGeom prst="rect">
            <a:avLst/>
          </a:prstGeom>
          <a:noFill/>
          <a:ln>
            <a:solidFill>
              <a:srgbClr val="FF0000"/>
            </a:solidFill>
          </a:ln>
        </p:spPr>
      </p:pic>
      <p:sp>
        <p:nvSpPr>
          <p:cNvPr id="4" name="Elipse 3">
            <a:extLst>
              <a:ext uri="{FF2B5EF4-FFF2-40B4-BE49-F238E27FC236}">
                <a16:creationId xmlns:a16="http://schemas.microsoft.com/office/drawing/2014/main" id="{AB332833-B1D0-48E8-A1DB-888449686529}"/>
              </a:ext>
            </a:extLst>
          </p:cNvPr>
          <p:cNvSpPr/>
          <p:nvPr/>
        </p:nvSpPr>
        <p:spPr>
          <a:xfrm flipH="1" flipV="1">
            <a:off x="8942069" y="4524375"/>
            <a:ext cx="2145029" cy="552449"/>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295966950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606fb71-feb9-463d-82c8-35ef54fa658c" xsi:nil="true"/>
    <lcf76f155ced4ddcb4097134ff3c332f xmlns="89998b65-0d8f-4d01-a28d-84e6a58e50f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CC50B4B6A095C847873C3243432DD20A" ma:contentTypeVersion="16" ma:contentTypeDescription="Crear nuevo documento." ma:contentTypeScope="" ma:versionID="4bc08cb517ab76658c9313f0679fd104">
  <xsd:schema xmlns:xsd="http://www.w3.org/2001/XMLSchema" xmlns:xs="http://www.w3.org/2001/XMLSchema" xmlns:p="http://schemas.microsoft.com/office/2006/metadata/properties" xmlns:ns2="89998b65-0d8f-4d01-a28d-84e6a58e50f1" xmlns:ns3="6606fb71-feb9-463d-82c8-35ef54fa658c" targetNamespace="http://schemas.microsoft.com/office/2006/metadata/properties" ma:root="true" ma:fieldsID="97b30530244518491fb66344948d76e6" ns2:_="" ns3:_="">
    <xsd:import namespace="89998b65-0d8f-4d01-a28d-84e6a58e50f1"/>
    <xsd:import namespace="6606fb71-feb9-463d-82c8-35ef54fa658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98b65-0d8f-4d01-a28d-84e6a58e50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Etiquetas de imagen" ma:readOnly="false" ma:fieldId="{5cf76f15-5ced-4ddc-b409-7134ff3c332f}" ma:taxonomyMulti="true" ma:sspId="fc408bdd-cd0c-4f6d-91f0-56bd57e0e9d7"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606fb71-feb9-463d-82c8-35ef54fa658c"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3" nillable="true" ma:displayName="Taxonomy Catch All Column" ma:hidden="true" ma:list="{368d5e98-420f-4ee9-af3f-897d70237441}" ma:internalName="TaxCatchAll" ma:showField="CatchAllData" ma:web="6606fb71-feb9-463d-82c8-35ef54fa65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70D92C-7FA6-4E9C-923F-AC875B3C28D3}">
  <ds:schemaRefs>
    <ds:schemaRef ds:uri="http://schemas.microsoft.com/sharepoint/v3/contenttype/forms"/>
  </ds:schemaRefs>
</ds:datastoreItem>
</file>

<file path=customXml/itemProps2.xml><?xml version="1.0" encoding="utf-8"?>
<ds:datastoreItem xmlns:ds="http://schemas.openxmlformats.org/officeDocument/2006/customXml" ds:itemID="{266CBD65-3780-4B39-9E5F-639D12E419CD}">
  <ds:schemaRefs>
    <ds:schemaRef ds:uri="http://schemas.microsoft.com/office/2006/metadata/properties"/>
    <ds:schemaRef ds:uri="http://schemas.microsoft.com/office/infopath/2007/PartnerControls"/>
    <ds:schemaRef ds:uri="6606fb71-feb9-463d-82c8-35ef54fa658c"/>
    <ds:schemaRef ds:uri="89998b65-0d8f-4d01-a28d-84e6a58e50f1"/>
  </ds:schemaRefs>
</ds:datastoreItem>
</file>

<file path=customXml/itemProps3.xml><?xml version="1.0" encoding="utf-8"?>
<ds:datastoreItem xmlns:ds="http://schemas.openxmlformats.org/officeDocument/2006/customXml" ds:itemID="{EBD46710-E4A4-4788-9719-C17BA9AA0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9998b65-0d8f-4d01-a28d-84e6a58e50f1"/>
    <ds:schemaRef ds:uri="6606fb71-feb9-463d-82c8-35ef54fa65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497</TotalTime>
  <Words>349</Words>
  <Application>Microsoft Office PowerPoint</Application>
  <PresentationFormat>Panorámica</PresentationFormat>
  <Paragraphs>29</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BBDD de Derecho</vt:lpstr>
      <vt:lpstr>Presentación de PowerPoint</vt:lpstr>
      <vt:lpstr>Presentación de PowerPoint</vt:lpstr>
      <vt:lpstr>Presentación de PowerPoint</vt:lpstr>
      <vt:lpstr>Presentación de PowerPoint</vt:lpstr>
      <vt:lpstr>Búsqueda asistida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OTRA FORMA DE BUSCAR</vt:lpstr>
      <vt:lpstr>EJEMPLOS</vt:lpstr>
      <vt:lpstr>Resultados</vt:lpstr>
      <vt:lpstr>2.- Buscar resoluciones del Consejo de Estado desde 2010 hasta ahora relativas a la corresponsabilidad parental</vt:lpstr>
      <vt:lpstr>Resultados</vt:lpstr>
      <vt:lpstr>3.- Envíe por correo electrónico el texto del Dictamen 342/2017, de 25 de octubre de 2017, Consello Consultivo de Galicia</vt:lpstr>
      <vt:lpstr>Resultado</vt:lpstr>
      <vt:lpstr>Presentación de PowerPoint</vt:lpstr>
      <vt:lpstr>Buscar jurisprudencia desde la legislación: quiero jurisprudencia sobre “nulidad matrimonial”: art.73 del CC</vt:lpstr>
      <vt:lpstr>Presentación de PowerPoint</vt:lpstr>
      <vt:lpstr>Presentación de PowerPoint</vt:lpstr>
      <vt:lpstr>Presentación de PowerPoint</vt:lpstr>
      <vt:lpstr>Presentación de PowerPoint</vt:lpstr>
      <vt:lpstr>Presentación de PowerPoint</vt:lpstr>
      <vt:lpstr>Presentación de PowerPoint</vt:lpstr>
      <vt:lpstr>Buscar Jurisprudencia de varios artículos a la vez</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BBDD de Derecho</dc:title>
  <dc:creator>Marta Luz Pérez César</dc:creator>
  <cp:lastModifiedBy>María Belén Fernández Martínez</cp:lastModifiedBy>
  <cp:revision>102</cp:revision>
  <dcterms:created xsi:type="dcterms:W3CDTF">2025-09-11T11:25:16Z</dcterms:created>
  <dcterms:modified xsi:type="dcterms:W3CDTF">2025-10-14T05:16:03Z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0x010100CC50B4B6A095C847873C3243432DD20A</vt:lpwstr>
  </property>
  <property fmtid="{D5CDD505-2E9C-101B-9397-08002B2CF9AE}" pid="3" name="MediaServiceImageTags">
    <vt:lpwstr/>
  </property>
</Properties>
</file>